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Archivo Black" panose="020B0604020202020204" charset="0"/>
      <p:regular r:id="rId14"/>
    </p:embeddedFont>
    <p:embeddedFont>
      <p:font typeface="Open Sans" panose="020B0606030504020204" pitchFamily="34" charset="0"/>
      <p:regular r:id="rId15"/>
      <p:bold r:id="rId16"/>
      <p:italic r:id="rId17"/>
      <p:boldItalic r:id="rId18"/>
    </p:embeddedFont>
    <p:embeddedFont>
      <p:font typeface="Open Sans Bold" panose="020B0806030504020204" pitchFamily="34" charset="0"/>
      <p:regular r:id="rId19"/>
      <p:bold r:id="rId20"/>
    </p:embeddedFont>
    <p:embeddedFont>
      <p:font typeface="Open Sans Italic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B9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913D83-B365-4C97-A984-A02C6957FB7F}" v="798" dt="2025-05-28T11:37:33.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Saleem Channa" userId="72e2faa02abf136c" providerId="Windows Live" clId="Web-{20913D83-B365-4C97-A984-A02C6957FB7F}"/>
    <pc:docChg chg="addSld delSld modSld">
      <pc:chgData name="Muhammad Saleem Channa" userId="72e2faa02abf136c" providerId="Windows Live" clId="Web-{20913D83-B365-4C97-A984-A02C6957FB7F}" dt="2025-05-28T11:37:33.664" v="647"/>
      <pc:docMkLst>
        <pc:docMk/>
      </pc:docMkLst>
      <pc:sldChg chg="addSp modSp mod modTransition setBg">
        <pc:chgData name="Muhammad Saleem Channa" userId="72e2faa02abf136c" providerId="Windows Live" clId="Web-{20913D83-B365-4C97-A984-A02C6957FB7F}" dt="2025-05-28T11:37:29.038" v="646"/>
        <pc:sldMkLst>
          <pc:docMk/>
          <pc:sldMk cId="0" sldId="256"/>
        </pc:sldMkLst>
        <pc:spChg chg="mod">
          <ac:chgData name="Muhammad Saleem Channa" userId="72e2faa02abf136c" providerId="Windows Live" clId="Web-{20913D83-B365-4C97-A984-A02C6957FB7F}" dt="2025-05-28T11:31:23.276" v="569" actId="20577"/>
          <ac:spMkLst>
            <pc:docMk/>
            <pc:sldMk cId="0" sldId="256"/>
            <ac:spMk id="4" creationId="{00000000-0000-0000-0000-000000000000}"/>
          </ac:spMkLst>
        </pc:spChg>
        <pc:spChg chg="mod">
          <ac:chgData name="Muhammad Saleem Channa" userId="72e2faa02abf136c" providerId="Windows Live" clId="Web-{20913D83-B365-4C97-A984-A02C6957FB7F}" dt="2025-05-28T11:31:08.150" v="567" actId="20577"/>
          <ac:spMkLst>
            <pc:docMk/>
            <pc:sldMk cId="0" sldId="256"/>
            <ac:spMk id="5" creationId="{00000000-0000-0000-0000-000000000000}"/>
          </ac:spMkLst>
        </pc:spChg>
        <pc:spChg chg="add mod">
          <ac:chgData name="Muhammad Saleem Channa" userId="72e2faa02abf136c" providerId="Windows Live" clId="Web-{20913D83-B365-4C97-A984-A02C6957FB7F}" dt="2025-05-28T10:57:21.097" v="20" actId="1076"/>
          <ac:spMkLst>
            <pc:docMk/>
            <pc:sldMk cId="0" sldId="256"/>
            <ac:spMk id="7" creationId="{DED482A4-2415-B151-C140-3BAE399C61B0}"/>
          </ac:spMkLst>
        </pc:spChg>
        <pc:spChg chg="add mod">
          <ac:chgData name="Muhammad Saleem Channa" userId="72e2faa02abf136c" providerId="Windows Live" clId="Web-{20913D83-B365-4C97-A984-A02C6957FB7F}" dt="2025-05-28T11:00:36.041" v="56" actId="1076"/>
          <ac:spMkLst>
            <pc:docMk/>
            <pc:sldMk cId="0" sldId="256"/>
            <ac:spMk id="9" creationId="{8A7064C0-8704-1356-234A-3720D505EBF6}"/>
          </ac:spMkLst>
        </pc:spChg>
        <pc:spChg chg="add mod">
          <ac:chgData name="Muhammad Saleem Channa" userId="72e2faa02abf136c" providerId="Windows Live" clId="Web-{20913D83-B365-4C97-A984-A02C6957FB7F}" dt="2025-05-28T10:59:46.696" v="44" actId="1076"/>
          <ac:spMkLst>
            <pc:docMk/>
            <pc:sldMk cId="0" sldId="256"/>
            <ac:spMk id="11" creationId="{7F092C43-F17F-F707-6159-C042F4DC789C}"/>
          </ac:spMkLst>
        </pc:spChg>
        <pc:spChg chg="add mod">
          <ac:chgData name="Muhammad Saleem Channa" userId="72e2faa02abf136c" providerId="Windows Live" clId="Web-{20913D83-B365-4C97-A984-A02C6957FB7F}" dt="2025-05-28T11:00:26.103" v="53" actId="1076"/>
          <ac:spMkLst>
            <pc:docMk/>
            <pc:sldMk cId="0" sldId="256"/>
            <ac:spMk id="13" creationId="{BE5E25E6-8CAB-2C27-0FF0-A76B4638C3D1}"/>
          </ac:spMkLst>
        </pc:spChg>
        <pc:spChg chg="add mod">
          <ac:chgData name="Muhammad Saleem Channa" userId="72e2faa02abf136c" providerId="Windows Live" clId="Web-{20913D83-B365-4C97-A984-A02C6957FB7F}" dt="2025-05-28T11:00:16.853" v="50" actId="1076"/>
          <ac:spMkLst>
            <pc:docMk/>
            <pc:sldMk cId="0" sldId="256"/>
            <ac:spMk id="15" creationId="{76088F8E-C0DB-061D-10BA-92EFC95CEBAA}"/>
          </ac:spMkLst>
        </pc:spChg>
        <pc:spChg chg="add mod">
          <ac:chgData name="Muhammad Saleem Channa" userId="72e2faa02abf136c" providerId="Windows Live" clId="Web-{20913D83-B365-4C97-A984-A02C6957FB7F}" dt="2025-05-28T10:59:46.727" v="46" actId="1076"/>
          <ac:spMkLst>
            <pc:docMk/>
            <pc:sldMk cId="0" sldId="256"/>
            <ac:spMk id="20" creationId="{C0DC95EB-D38E-B022-7E1C-A6B3888517D8}"/>
          </ac:spMkLst>
        </pc:spChg>
        <pc:spChg chg="add mod">
          <ac:chgData name="Muhammad Saleem Channa" userId="72e2faa02abf136c" providerId="Windows Live" clId="Web-{20913D83-B365-4C97-A984-A02C6957FB7F}" dt="2025-05-28T11:00:26.135" v="55" actId="1076"/>
          <ac:spMkLst>
            <pc:docMk/>
            <pc:sldMk cId="0" sldId="256"/>
            <ac:spMk id="25" creationId="{23CA2BA4-71D0-4CCB-897E-C0BC6D119BAD}"/>
          </ac:spMkLst>
        </pc:spChg>
        <pc:spChg chg="add mod">
          <ac:chgData name="Muhammad Saleem Channa" userId="72e2faa02abf136c" providerId="Windows Live" clId="Web-{20913D83-B365-4C97-A984-A02C6957FB7F}" dt="2025-05-28T11:00:16.869" v="52" actId="1076"/>
          <ac:spMkLst>
            <pc:docMk/>
            <pc:sldMk cId="0" sldId="256"/>
            <ac:spMk id="30" creationId="{E0492317-C72F-C513-5B3F-7829ABCF405D}"/>
          </ac:spMkLst>
        </pc:spChg>
        <pc:spChg chg="add mod">
          <ac:chgData name="Muhammad Saleem Channa" userId="72e2faa02abf136c" providerId="Windows Live" clId="Web-{20913D83-B365-4C97-A984-A02C6957FB7F}" dt="2025-05-28T11:00:36.057" v="57" actId="1076"/>
          <ac:spMkLst>
            <pc:docMk/>
            <pc:sldMk cId="0" sldId="256"/>
            <ac:spMk id="32" creationId="{D26DEE56-AB7D-27A5-D265-3ED9D309924F}"/>
          </ac:spMkLst>
        </pc:spChg>
        <pc:grpChg chg="add mod">
          <ac:chgData name="Muhammad Saleem Channa" userId="72e2faa02abf136c" providerId="Windows Live" clId="Web-{20913D83-B365-4C97-A984-A02C6957FB7F}" dt="2025-05-28T10:59:46.711" v="45" actId="1076"/>
          <ac:grpSpMkLst>
            <pc:docMk/>
            <pc:sldMk cId="0" sldId="256"/>
            <ac:grpSpMk id="18" creationId="{DF060E83-7263-6CE0-4B1C-0AA407A443CA}"/>
          </ac:grpSpMkLst>
        </pc:grpChg>
        <pc:grpChg chg="add mod">
          <ac:chgData name="Muhammad Saleem Channa" userId="72e2faa02abf136c" providerId="Windows Live" clId="Web-{20913D83-B365-4C97-A984-A02C6957FB7F}" dt="2025-05-28T11:00:26.119" v="54" actId="1076"/>
          <ac:grpSpMkLst>
            <pc:docMk/>
            <pc:sldMk cId="0" sldId="256"/>
            <ac:grpSpMk id="23" creationId="{D7B3E5E6-5F35-964A-3883-395117FBB5F4}"/>
          </ac:grpSpMkLst>
        </pc:grpChg>
        <pc:grpChg chg="add mod">
          <ac:chgData name="Muhammad Saleem Channa" userId="72e2faa02abf136c" providerId="Windows Live" clId="Web-{20913D83-B365-4C97-A984-A02C6957FB7F}" dt="2025-05-28T11:00:16.869" v="51" actId="1076"/>
          <ac:grpSpMkLst>
            <pc:docMk/>
            <pc:sldMk cId="0" sldId="256"/>
            <ac:grpSpMk id="28" creationId="{49961633-7400-C1ED-8E8B-C024DD99DC7D}"/>
          </ac:grpSpMkLst>
        </pc:grpChg>
      </pc:sldChg>
      <pc:sldChg chg="addSp modSp mod modTransition setBg">
        <pc:chgData name="Muhammad Saleem Channa" userId="72e2faa02abf136c" providerId="Windows Live" clId="Web-{20913D83-B365-4C97-A984-A02C6957FB7F}" dt="2025-05-28T11:37:33.664" v="647"/>
        <pc:sldMkLst>
          <pc:docMk/>
          <pc:sldMk cId="0" sldId="257"/>
        </pc:sldMkLst>
        <pc:spChg chg="add mod">
          <ac:chgData name="Muhammad Saleem Channa" userId="72e2faa02abf136c" providerId="Windows Live" clId="Web-{20913D83-B365-4C97-A984-A02C6957FB7F}" dt="2025-05-28T11:01:59.888" v="65" actId="1076"/>
          <ac:spMkLst>
            <pc:docMk/>
            <pc:sldMk cId="0" sldId="257"/>
            <ac:spMk id="19" creationId="{313D9494-2EDF-DBEE-785B-3960DEEFC09F}"/>
          </ac:spMkLst>
        </pc:spChg>
        <pc:spChg chg="add mod">
          <ac:chgData name="Muhammad Saleem Channa" userId="72e2faa02abf136c" providerId="Windows Live" clId="Web-{20913D83-B365-4C97-A984-A02C6957FB7F}" dt="2025-05-28T11:01:59.903" v="66" actId="1076"/>
          <ac:spMkLst>
            <pc:docMk/>
            <pc:sldMk cId="0" sldId="257"/>
            <ac:spMk id="21" creationId="{DAE6C7E7-E83C-31AA-49E7-123AEDDA3256}"/>
          </ac:spMkLst>
        </pc:spChg>
        <pc:spChg chg="add mod">
          <ac:chgData name="Muhammad Saleem Channa" userId="72e2faa02abf136c" providerId="Windows Live" clId="Web-{20913D83-B365-4C97-A984-A02C6957FB7F}" dt="2025-05-28T11:02:12.982" v="73" actId="1076"/>
          <ac:spMkLst>
            <pc:docMk/>
            <pc:sldMk cId="0" sldId="257"/>
            <ac:spMk id="23" creationId="{FC9BEA43-F0E8-C621-26CC-5BFBB9C75645}"/>
          </ac:spMkLst>
        </pc:spChg>
        <pc:spChg chg="add mod">
          <ac:chgData name="Muhammad Saleem Channa" userId="72e2faa02abf136c" providerId="Windows Live" clId="Web-{20913D83-B365-4C97-A984-A02C6957FB7F}" dt="2025-05-28T11:02:12.998" v="74" actId="1076"/>
          <ac:spMkLst>
            <pc:docMk/>
            <pc:sldMk cId="0" sldId="257"/>
            <ac:spMk id="25" creationId="{B4E48730-1F53-082B-0386-B7F61967B624}"/>
          </ac:spMkLst>
        </pc:spChg>
        <pc:picChg chg="add mod">
          <ac:chgData name="Muhammad Saleem Channa" userId="72e2faa02abf136c" providerId="Windows Live" clId="Web-{20913D83-B365-4C97-A984-A02C6957FB7F}" dt="2025-05-28T11:02:12.966" v="72" actId="1076"/>
          <ac:picMkLst>
            <pc:docMk/>
            <pc:sldMk cId="0" sldId="257"/>
            <ac:picMk id="17" creationId="{2CBB7C93-39CB-5FCF-D22F-D621B3CBD525}"/>
          </ac:picMkLst>
        </pc:picChg>
      </pc:sldChg>
      <pc:sldChg chg="addSp modSp mod modTransition setBg">
        <pc:chgData name="Muhammad Saleem Channa" userId="72e2faa02abf136c" providerId="Windows Live" clId="Web-{20913D83-B365-4C97-A984-A02C6957FB7F}" dt="2025-05-28T11:04:51.081" v="124" actId="1076"/>
        <pc:sldMkLst>
          <pc:docMk/>
          <pc:sldMk cId="0" sldId="258"/>
        </pc:sldMkLst>
        <pc:spChg chg="add mod">
          <ac:chgData name="Muhammad Saleem Channa" userId="72e2faa02abf136c" providerId="Windows Live" clId="Web-{20913D83-B365-4C97-A984-A02C6957FB7F}" dt="2025-05-28T11:04:20.471" v="110" actId="1076"/>
          <ac:spMkLst>
            <pc:docMk/>
            <pc:sldMk cId="0" sldId="258"/>
            <ac:spMk id="17" creationId="{969AF954-F0CC-733A-AD1A-671139B82D4A}"/>
          </ac:spMkLst>
        </pc:spChg>
        <pc:spChg chg="add mod">
          <ac:chgData name="Muhammad Saleem Channa" userId="72e2faa02abf136c" providerId="Windows Live" clId="Web-{20913D83-B365-4C97-A984-A02C6957FB7F}" dt="2025-05-28T11:04:20.486" v="111" actId="1076"/>
          <ac:spMkLst>
            <pc:docMk/>
            <pc:sldMk cId="0" sldId="258"/>
            <ac:spMk id="19" creationId="{B09813D3-496E-6BD3-6390-F57E3FA46F40}"/>
          </ac:spMkLst>
        </pc:spChg>
        <pc:spChg chg="add mod">
          <ac:chgData name="Muhammad Saleem Channa" userId="72e2faa02abf136c" providerId="Windows Live" clId="Web-{20913D83-B365-4C97-A984-A02C6957FB7F}" dt="2025-05-28T11:04:20.518" v="112" actId="1076"/>
          <ac:spMkLst>
            <pc:docMk/>
            <pc:sldMk cId="0" sldId="258"/>
            <ac:spMk id="21" creationId="{F64C9D6E-1FE8-0377-3C24-1D82272DD207}"/>
          </ac:spMkLst>
        </pc:spChg>
        <pc:spChg chg="add mod">
          <ac:chgData name="Muhammad Saleem Channa" userId="72e2faa02abf136c" providerId="Windows Live" clId="Web-{20913D83-B365-4C97-A984-A02C6957FB7F}" dt="2025-05-28T11:04:51.065" v="123" actId="1076"/>
          <ac:spMkLst>
            <pc:docMk/>
            <pc:sldMk cId="0" sldId="258"/>
            <ac:spMk id="23" creationId="{F468F9F2-17CA-0869-4617-DE5F9CEF3A1B}"/>
          </ac:spMkLst>
        </pc:spChg>
        <pc:spChg chg="add mod">
          <ac:chgData name="Muhammad Saleem Channa" userId="72e2faa02abf136c" providerId="Windows Live" clId="Web-{20913D83-B365-4C97-A984-A02C6957FB7F}" dt="2025-05-28T11:04:51.081" v="124" actId="1076"/>
          <ac:spMkLst>
            <pc:docMk/>
            <pc:sldMk cId="0" sldId="258"/>
            <ac:spMk id="25" creationId="{60BB9EFA-6697-04AA-1EAC-F45DB1919999}"/>
          </ac:spMkLst>
        </pc:spChg>
        <pc:spChg chg="add mod">
          <ac:chgData name="Muhammad Saleem Channa" userId="72e2faa02abf136c" providerId="Windows Live" clId="Web-{20913D83-B365-4C97-A984-A02C6957FB7F}" dt="2025-05-28T11:04:20.564" v="115" actId="1076"/>
          <ac:spMkLst>
            <pc:docMk/>
            <pc:sldMk cId="0" sldId="258"/>
            <ac:spMk id="27" creationId="{9ABBC4AD-7DEB-39F5-D1C4-12E9B9EAC749}"/>
          </ac:spMkLst>
        </pc:spChg>
        <pc:spChg chg="add mod">
          <ac:chgData name="Muhammad Saleem Channa" userId="72e2faa02abf136c" providerId="Windows Live" clId="Web-{20913D83-B365-4C97-A984-A02C6957FB7F}" dt="2025-05-28T11:04:20.580" v="116" actId="1076"/>
          <ac:spMkLst>
            <pc:docMk/>
            <pc:sldMk cId="0" sldId="258"/>
            <ac:spMk id="29" creationId="{D79D8FEA-7301-9063-9DFC-DF6A67F88B26}"/>
          </ac:spMkLst>
        </pc:spChg>
        <pc:spChg chg="add mod">
          <ac:chgData name="Muhammad Saleem Channa" userId="72e2faa02abf136c" providerId="Windows Live" clId="Web-{20913D83-B365-4C97-A984-A02C6957FB7F}" dt="2025-05-28T11:04:20.596" v="117" actId="1076"/>
          <ac:spMkLst>
            <pc:docMk/>
            <pc:sldMk cId="0" sldId="258"/>
            <ac:spMk id="31" creationId="{D95936A0-8B01-9488-5954-62DFCF50253C}"/>
          </ac:spMkLst>
        </pc:spChg>
        <pc:spChg chg="add mod">
          <ac:chgData name="Muhammad Saleem Channa" userId="72e2faa02abf136c" providerId="Windows Live" clId="Web-{20913D83-B365-4C97-A984-A02C6957FB7F}" dt="2025-05-28T11:04:20.611" v="118" actId="1076"/>
          <ac:spMkLst>
            <pc:docMk/>
            <pc:sldMk cId="0" sldId="258"/>
            <ac:spMk id="33" creationId="{3AD129A6-29D2-C207-E128-C8EAB49222D9}"/>
          </ac:spMkLst>
        </pc:spChg>
        <pc:spChg chg="add mod">
          <ac:chgData name="Muhammad Saleem Channa" userId="72e2faa02abf136c" providerId="Windows Live" clId="Web-{20913D83-B365-4C97-A984-A02C6957FB7F}" dt="2025-05-28T11:04:20.627" v="119" actId="1076"/>
          <ac:spMkLst>
            <pc:docMk/>
            <pc:sldMk cId="0" sldId="258"/>
            <ac:spMk id="35" creationId="{B7F6F3B8-8787-EC88-60DB-49999D38CE46}"/>
          </ac:spMkLst>
        </pc:spChg>
        <pc:spChg chg="add mod">
          <ac:chgData name="Muhammad Saleem Channa" userId="72e2faa02abf136c" providerId="Windows Live" clId="Web-{20913D83-B365-4C97-A984-A02C6957FB7F}" dt="2025-05-28T11:04:20.643" v="120" actId="1076"/>
          <ac:spMkLst>
            <pc:docMk/>
            <pc:sldMk cId="0" sldId="258"/>
            <ac:spMk id="37" creationId="{5D1AB9C3-411C-CD7C-2FF7-56EC2BC639FE}"/>
          </ac:spMkLst>
        </pc:spChg>
        <pc:grpChg chg="add mod">
          <ac:chgData name="Muhammad Saleem Channa" userId="72e2faa02abf136c" providerId="Windows Live" clId="Web-{20913D83-B365-4C97-A984-A02C6957FB7F}" dt="2025-05-28T11:04:20.424" v="107" actId="1076"/>
          <ac:grpSpMkLst>
            <pc:docMk/>
            <pc:sldMk cId="0" sldId="258"/>
            <ac:grpSpMk id="9" creationId="{6835B317-5F86-5B29-98D7-7055F5826284}"/>
          </ac:grpSpMkLst>
        </pc:grpChg>
        <pc:grpChg chg="add mod">
          <ac:chgData name="Muhammad Saleem Channa" userId="72e2faa02abf136c" providerId="Windows Live" clId="Web-{20913D83-B365-4C97-A984-A02C6957FB7F}" dt="2025-05-28T11:04:20.439" v="108" actId="1076"/>
          <ac:grpSpMkLst>
            <pc:docMk/>
            <pc:sldMk cId="0" sldId="258"/>
            <ac:grpSpMk id="12" creationId="{FEB4858B-BCA5-05A1-879F-CAA2A7DFE726}"/>
          </ac:grpSpMkLst>
        </pc:grpChg>
        <pc:grpChg chg="add mod">
          <ac:chgData name="Muhammad Saleem Channa" userId="72e2faa02abf136c" providerId="Windows Live" clId="Web-{20913D83-B365-4C97-A984-A02C6957FB7F}" dt="2025-05-28T11:04:20.455" v="109" actId="1076"/>
          <ac:grpSpMkLst>
            <pc:docMk/>
            <pc:sldMk cId="0" sldId="258"/>
            <ac:grpSpMk id="15" creationId="{AB0B13D6-9DC8-F0F8-8F3F-4C671E2CDDF9}"/>
          </ac:grpSpMkLst>
        </pc:grpChg>
      </pc:sldChg>
      <pc:sldChg chg="addSp modSp mod modTransition setBg">
        <pc:chgData name="Muhammad Saleem Channa" userId="72e2faa02abf136c" providerId="Windows Live" clId="Web-{20913D83-B365-4C97-A984-A02C6957FB7F}" dt="2025-05-28T11:06:55.945" v="181" actId="1076"/>
        <pc:sldMkLst>
          <pc:docMk/>
          <pc:sldMk cId="0" sldId="259"/>
        </pc:sldMkLst>
        <pc:spChg chg="mod">
          <ac:chgData name="Muhammad Saleem Channa" userId="72e2faa02abf136c" providerId="Windows Live" clId="Web-{20913D83-B365-4C97-A984-A02C6957FB7F}" dt="2025-05-28T11:03:35.266" v="92" actId="20577"/>
          <ac:spMkLst>
            <pc:docMk/>
            <pc:sldMk cId="0" sldId="259"/>
            <ac:spMk id="18" creationId="{00000000-0000-0000-0000-000000000000}"/>
          </ac:spMkLst>
        </pc:spChg>
        <pc:spChg chg="add mod">
          <ac:chgData name="Muhammad Saleem Channa" userId="72e2faa02abf136c" providerId="Windows Live" clId="Web-{20913D83-B365-4C97-A984-A02C6957FB7F}" dt="2025-05-28T11:06:43.101" v="138" actId="1076"/>
          <ac:spMkLst>
            <pc:docMk/>
            <pc:sldMk cId="0" sldId="259"/>
            <ac:spMk id="20" creationId="{ED74463A-3F7B-6EA3-16E6-87B26E50E943}"/>
          </ac:spMkLst>
        </pc:spChg>
        <pc:spChg chg="add mod">
          <ac:chgData name="Muhammad Saleem Channa" userId="72e2faa02abf136c" providerId="Windows Live" clId="Web-{20913D83-B365-4C97-A984-A02C6957FB7F}" dt="2025-05-28T11:06:43.116" v="139" actId="1076"/>
          <ac:spMkLst>
            <pc:docMk/>
            <pc:sldMk cId="0" sldId="259"/>
            <ac:spMk id="22" creationId="{5DD52FA3-77E9-D5F9-E452-16CD1B6D31C3}"/>
          </ac:spMkLst>
        </pc:spChg>
        <pc:spChg chg="add mod">
          <ac:chgData name="Muhammad Saleem Channa" userId="72e2faa02abf136c" providerId="Windows Live" clId="Web-{20913D83-B365-4C97-A984-A02C6957FB7F}" dt="2025-05-28T11:06:24.303" v="135" actId="1076"/>
          <ac:spMkLst>
            <pc:docMk/>
            <pc:sldMk cId="0" sldId="259"/>
            <ac:spMk id="24" creationId="{994F54C0-15A6-648F-EC81-60BBEEF2C39A}"/>
          </ac:spMkLst>
        </pc:spChg>
        <pc:spChg chg="add mod">
          <ac:chgData name="Muhammad Saleem Channa" userId="72e2faa02abf136c" providerId="Windows Live" clId="Web-{20913D83-B365-4C97-A984-A02C6957FB7F}" dt="2025-05-28T11:06:55.570" v="161" actId="1076"/>
          <ac:spMkLst>
            <pc:docMk/>
            <pc:sldMk cId="0" sldId="259"/>
            <ac:spMk id="26" creationId="{FF6A6A9F-D436-E6E1-3C21-92B8AE676401}"/>
          </ac:spMkLst>
        </pc:spChg>
        <pc:spChg chg="add mod">
          <ac:chgData name="Muhammad Saleem Channa" userId="72e2faa02abf136c" providerId="Windows Live" clId="Web-{20913D83-B365-4C97-A984-A02C6957FB7F}" dt="2025-05-28T11:06:55.617" v="163" actId="1076"/>
          <ac:spMkLst>
            <pc:docMk/>
            <pc:sldMk cId="0" sldId="259"/>
            <ac:spMk id="31" creationId="{D5D51E9D-C60F-E2E7-9878-A76FDD3B5D24}"/>
          </ac:spMkLst>
        </pc:spChg>
        <pc:spChg chg="add mod">
          <ac:chgData name="Muhammad Saleem Channa" userId="72e2faa02abf136c" providerId="Windows Live" clId="Web-{20913D83-B365-4C97-A984-A02C6957FB7F}" dt="2025-05-28T11:06:55.632" v="164" actId="1076"/>
          <ac:spMkLst>
            <pc:docMk/>
            <pc:sldMk cId="0" sldId="259"/>
            <ac:spMk id="33" creationId="{BFEDD41A-D55A-EDAC-5527-DAD23F48FA7D}"/>
          </ac:spMkLst>
        </pc:spChg>
        <pc:spChg chg="add mod">
          <ac:chgData name="Muhammad Saleem Channa" userId="72e2faa02abf136c" providerId="Windows Live" clId="Web-{20913D83-B365-4C97-A984-A02C6957FB7F}" dt="2025-05-28T11:06:55.663" v="166" actId="1076"/>
          <ac:spMkLst>
            <pc:docMk/>
            <pc:sldMk cId="0" sldId="259"/>
            <ac:spMk id="38" creationId="{28A50C40-322D-699D-C904-5F8F89B3BA3A}"/>
          </ac:spMkLst>
        </pc:spChg>
        <pc:spChg chg="add mod">
          <ac:chgData name="Muhammad Saleem Channa" userId="72e2faa02abf136c" providerId="Windows Live" clId="Web-{20913D83-B365-4C97-A984-A02C6957FB7F}" dt="2025-05-28T11:06:55.695" v="167" actId="1076"/>
          <ac:spMkLst>
            <pc:docMk/>
            <pc:sldMk cId="0" sldId="259"/>
            <ac:spMk id="40" creationId="{E2C1CBBF-2453-9373-7BCB-87A0AF533B8E}"/>
          </ac:spMkLst>
        </pc:spChg>
        <pc:spChg chg="add mod">
          <ac:chgData name="Muhammad Saleem Channa" userId="72e2faa02abf136c" providerId="Windows Live" clId="Web-{20913D83-B365-4C97-A984-A02C6957FB7F}" dt="2025-05-28T11:06:55.726" v="169" actId="1076"/>
          <ac:spMkLst>
            <pc:docMk/>
            <pc:sldMk cId="0" sldId="259"/>
            <ac:spMk id="45" creationId="{6803313C-8AF3-C594-86C9-0B8B265A060E}"/>
          </ac:spMkLst>
        </pc:spChg>
        <pc:spChg chg="add mod">
          <ac:chgData name="Muhammad Saleem Channa" userId="72e2faa02abf136c" providerId="Windows Live" clId="Web-{20913D83-B365-4C97-A984-A02C6957FB7F}" dt="2025-05-28T11:06:55.742" v="170" actId="1076"/>
          <ac:spMkLst>
            <pc:docMk/>
            <pc:sldMk cId="0" sldId="259"/>
            <ac:spMk id="47" creationId="{243228FA-7AA5-7793-D7B3-0F9E81B691A7}"/>
          </ac:spMkLst>
        </pc:spChg>
        <pc:spChg chg="add mod">
          <ac:chgData name="Muhammad Saleem Channa" userId="72e2faa02abf136c" providerId="Windows Live" clId="Web-{20913D83-B365-4C97-A984-A02C6957FB7F}" dt="2025-05-28T11:06:55.788" v="172" actId="1076"/>
          <ac:spMkLst>
            <pc:docMk/>
            <pc:sldMk cId="0" sldId="259"/>
            <ac:spMk id="52" creationId="{47AE1B47-E7CE-AB91-AD3C-EBF84A0D0959}"/>
          </ac:spMkLst>
        </pc:spChg>
        <pc:spChg chg="add mod">
          <ac:chgData name="Muhammad Saleem Channa" userId="72e2faa02abf136c" providerId="Windows Live" clId="Web-{20913D83-B365-4C97-A984-A02C6957FB7F}" dt="2025-05-28T11:06:55.804" v="173" actId="1076"/>
          <ac:spMkLst>
            <pc:docMk/>
            <pc:sldMk cId="0" sldId="259"/>
            <ac:spMk id="54" creationId="{B1B86141-FD32-9BD1-2AA4-CB977482E266}"/>
          </ac:spMkLst>
        </pc:spChg>
        <pc:spChg chg="add mod">
          <ac:chgData name="Muhammad Saleem Channa" userId="72e2faa02abf136c" providerId="Windows Live" clId="Web-{20913D83-B365-4C97-A984-A02C6957FB7F}" dt="2025-05-28T11:06:55.835" v="175" actId="1076"/>
          <ac:spMkLst>
            <pc:docMk/>
            <pc:sldMk cId="0" sldId="259"/>
            <ac:spMk id="59" creationId="{50210D66-EF96-5B34-81F9-A8913A502A3B}"/>
          </ac:spMkLst>
        </pc:spChg>
        <pc:spChg chg="add mod">
          <ac:chgData name="Muhammad Saleem Channa" userId="72e2faa02abf136c" providerId="Windows Live" clId="Web-{20913D83-B365-4C97-A984-A02C6957FB7F}" dt="2025-05-28T11:06:55.867" v="176" actId="1076"/>
          <ac:spMkLst>
            <pc:docMk/>
            <pc:sldMk cId="0" sldId="259"/>
            <ac:spMk id="61" creationId="{A95FC2A0-23F8-809E-8FF1-BF32593EE395}"/>
          </ac:spMkLst>
        </pc:spChg>
        <pc:spChg chg="add mod">
          <ac:chgData name="Muhammad Saleem Channa" userId="72e2faa02abf136c" providerId="Windows Live" clId="Web-{20913D83-B365-4C97-A984-A02C6957FB7F}" dt="2025-05-28T11:06:55.898" v="178" actId="1076"/>
          <ac:spMkLst>
            <pc:docMk/>
            <pc:sldMk cId="0" sldId="259"/>
            <ac:spMk id="66" creationId="{F24827AD-C55D-8838-FBB7-BE8D82D5EA9A}"/>
          </ac:spMkLst>
        </pc:spChg>
        <pc:spChg chg="add mod">
          <ac:chgData name="Muhammad Saleem Channa" userId="72e2faa02abf136c" providerId="Windows Live" clId="Web-{20913D83-B365-4C97-A984-A02C6957FB7F}" dt="2025-05-28T11:06:55.913" v="179" actId="1076"/>
          <ac:spMkLst>
            <pc:docMk/>
            <pc:sldMk cId="0" sldId="259"/>
            <ac:spMk id="68" creationId="{222BFDD8-0DBF-35F7-9A7C-FE48C6633338}"/>
          </ac:spMkLst>
        </pc:spChg>
        <pc:spChg chg="add mod">
          <ac:chgData name="Muhammad Saleem Channa" userId="72e2faa02abf136c" providerId="Windows Live" clId="Web-{20913D83-B365-4C97-A984-A02C6957FB7F}" dt="2025-05-28T11:06:55.945" v="181" actId="1076"/>
          <ac:spMkLst>
            <pc:docMk/>
            <pc:sldMk cId="0" sldId="259"/>
            <ac:spMk id="73" creationId="{0189008D-3313-FFBA-C439-9EF57B491A37}"/>
          </ac:spMkLst>
        </pc:spChg>
        <pc:grpChg chg="add mod">
          <ac:chgData name="Muhammad Saleem Channa" userId="72e2faa02abf136c" providerId="Windows Live" clId="Web-{20913D83-B365-4C97-A984-A02C6957FB7F}" dt="2025-05-28T11:06:55.585" v="162" actId="1076"/>
          <ac:grpSpMkLst>
            <pc:docMk/>
            <pc:sldMk cId="0" sldId="259"/>
            <ac:grpSpMk id="29" creationId="{1DA852AA-F6EA-45B6-5B49-2EC739B78825}"/>
          </ac:grpSpMkLst>
        </pc:grpChg>
        <pc:grpChg chg="add mod">
          <ac:chgData name="Muhammad Saleem Channa" userId="72e2faa02abf136c" providerId="Windows Live" clId="Web-{20913D83-B365-4C97-A984-A02C6957FB7F}" dt="2025-05-28T11:06:55.648" v="165" actId="1076"/>
          <ac:grpSpMkLst>
            <pc:docMk/>
            <pc:sldMk cId="0" sldId="259"/>
            <ac:grpSpMk id="36" creationId="{69F52A4D-D3F6-67B0-72AD-423D3B44741A}"/>
          </ac:grpSpMkLst>
        </pc:grpChg>
        <pc:grpChg chg="add mod">
          <ac:chgData name="Muhammad Saleem Channa" userId="72e2faa02abf136c" providerId="Windows Live" clId="Web-{20913D83-B365-4C97-A984-A02C6957FB7F}" dt="2025-05-28T11:06:55.710" v="168" actId="1076"/>
          <ac:grpSpMkLst>
            <pc:docMk/>
            <pc:sldMk cId="0" sldId="259"/>
            <ac:grpSpMk id="43" creationId="{4D8D54A9-D4AA-6670-E6C3-3E013D526A79}"/>
          </ac:grpSpMkLst>
        </pc:grpChg>
        <pc:grpChg chg="add mod">
          <ac:chgData name="Muhammad Saleem Channa" userId="72e2faa02abf136c" providerId="Windows Live" clId="Web-{20913D83-B365-4C97-A984-A02C6957FB7F}" dt="2025-05-28T11:06:55.757" v="171" actId="1076"/>
          <ac:grpSpMkLst>
            <pc:docMk/>
            <pc:sldMk cId="0" sldId="259"/>
            <ac:grpSpMk id="50" creationId="{15C13378-258D-C760-B10D-048F19CB846C}"/>
          </ac:grpSpMkLst>
        </pc:grpChg>
        <pc:grpChg chg="add mod">
          <ac:chgData name="Muhammad Saleem Channa" userId="72e2faa02abf136c" providerId="Windows Live" clId="Web-{20913D83-B365-4C97-A984-A02C6957FB7F}" dt="2025-05-28T11:06:55.820" v="174" actId="1076"/>
          <ac:grpSpMkLst>
            <pc:docMk/>
            <pc:sldMk cId="0" sldId="259"/>
            <ac:grpSpMk id="57" creationId="{532786D8-980B-7D16-BF9F-196F12E92089}"/>
          </ac:grpSpMkLst>
        </pc:grpChg>
        <pc:grpChg chg="add mod">
          <ac:chgData name="Muhammad Saleem Channa" userId="72e2faa02abf136c" providerId="Windows Live" clId="Web-{20913D83-B365-4C97-A984-A02C6957FB7F}" dt="2025-05-28T11:06:55.882" v="177" actId="1076"/>
          <ac:grpSpMkLst>
            <pc:docMk/>
            <pc:sldMk cId="0" sldId="259"/>
            <ac:grpSpMk id="64" creationId="{DDCAF6C3-2E2A-2242-914D-6C4070DBD561}"/>
          </ac:grpSpMkLst>
        </pc:grpChg>
        <pc:grpChg chg="add mod">
          <ac:chgData name="Muhammad Saleem Channa" userId="72e2faa02abf136c" providerId="Windows Live" clId="Web-{20913D83-B365-4C97-A984-A02C6957FB7F}" dt="2025-05-28T11:06:55.929" v="180" actId="1076"/>
          <ac:grpSpMkLst>
            <pc:docMk/>
            <pc:sldMk cId="0" sldId="259"/>
            <ac:grpSpMk id="71" creationId="{9EA213A0-30CF-CC5E-8BB7-0F678A513643}"/>
          </ac:grpSpMkLst>
        </pc:grpChg>
      </pc:sldChg>
      <pc:sldChg chg="addSp modSp mod modTransition setBg">
        <pc:chgData name="Muhammad Saleem Channa" userId="72e2faa02abf136c" providerId="Windows Live" clId="Web-{20913D83-B365-4C97-A984-A02C6957FB7F}" dt="2025-05-28T11:09:41.669" v="216" actId="1076"/>
        <pc:sldMkLst>
          <pc:docMk/>
          <pc:sldMk cId="0" sldId="260"/>
        </pc:sldMkLst>
        <pc:spChg chg="add mod">
          <ac:chgData name="Muhammad Saleem Channa" userId="72e2faa02abf136c" providerId="Windows Live" clId="Web-{20913D83-B365-4C97-A984-A02C6957FB7F}" dt="2025-05-28T11:08:52.324" v="190" actId="1076"/>
          <ac:spMkLst>
            <pc:docMk/>
            <pc:sldMk cId="0" sldId="260"/>
            <ac:spMk id="34" creationId="{5857E315-A4DC-A976-60DA-A7A59C1DCCAB}"/>
          </ac:spMkLst>
        </pc:spChg>
        <pc:spChg chg="add mod">
          <ac:chgData name="Muhammad Saleem Channa" userId="72e2faa02abf136c" providerId="Windows Live" clId="Web-{20913D83-B365-4C97-A984-A02C6957FB7F}" dt="2025-05-28T11:08:52.355" v="192" actId="1076"/>
          <ac:spMkLst>
            <pc:docMk/>
            <pc:sldMk cId="0" sldId="260"/>
            <ac:spMk id="40" creationId="{DD1C5011-0266-A2A8-2D4D-056F7672B022}"/>
          </ac:spMkLst>
        </pc:spChg>
        <pc:spChg chg="add mod">
          <ac:chgData name="Muhammad Saleem Channa" userId="72e2faa02abf136c" providerId="Windows Live" clId="Web-{20913D83-B365-4C97-A984-A02C6957FB7F}" dt="2025-05-28T11:09:02.527" v="196" actId="1076"/>
          <ac:spMkLst>
            <pc:docMk/>
            <pc:sldMk cId="0" sldId="260"/>
            <ac:spMk id="42" creationId="{4FC545D1-2F63-598A-F4DA-0DAA542F735D}"/>
          </ac:spMkLst>
        </pc:spChg>
        <pc:spChg chg="add mod">
          <ac:chgData name="Muhammad Saleem Channa" userId="72e2faa02abf136c" providerId="Windows Live" clId="Web-{20913D83-B365-4C97-A984-A02C6957FB7F}" dt="2025-05-28T11:09:02.574" v="198" actId="1076"/>
          <ac:spMkLst>
            <pc:docMk/>
            <pc:sldMk cId="0" sldId="260"/>
            <ac:spMk id="48" creationId="{4C64DDAE-42C7-C832-D91D-CC6EB550E784}"/>
          </ac:spMkLst>
        </pc:spChg>
        <pc:spChg chg="add mod">
          <ac:chgData name="Muhammad Saleem Channa" userId="72e2faa02abf136c" providerId="Windows Live" clId="Web-{20913D83-B365-4C97-A984-A02C6957FB7F}" dt="2025-05-28T11:09:21.043" v="202" actId="1076"/>
          <ac:spMkLst>
            <pc:docMk/>
            <pc:sldMk cId="0" sldId="260"/>
            <ac:spMk id="50" creationId="{5F464F03-C62D-B4D1-AD47-7B6193445901}"/>
          </ac:spMkLst>
        </pc:spChg>
        <pc:spChg chg="add mod">
          <ac:chgData name="Muhammad Saleem Channa" userId="72e2faa02abf136c" providerId="Windows Live" clId="Web-{20913D83-B365-4C97-A984-A02C6957FB7F}" dt="2025-05-28T11:09:21.090" v="204" actId="1076"/>
          <ac:spMkLst>
            <pc:docMk/>
            <pc:sldMk cId="0" sldId="260"/>
            <ac:spMk id="56" creationId="{4ADBA51B-27BE-CA07-5518-5938902C4A5E}"/>
          </ac:spMkLst>
        </pc:spChg>
        <pc:spChg chg="add mod">
          <ac:chgData name="Muhammad Saleem Channa" userId="72e2faa02abf136c" providerId="Windows Live" clId="Web-{20913D83-B365-4C97-A984-A02C6957FB7F}" dt="2025-05-28T11:09:41.591" v="214" actId="1076"/>
          <ac:spMkLst>
            <pc:docMk/>
            <pc:sldMk cId="0" sldId="260"/>
            <ac:spMk id="58" creationId="{1B0936AA-099B-7F75-761C-22E41FE10499}"/>
          </ac:spMkLst>
        </pc:spChg>
        <pc:spChg chg="add mod">
          <ac:chgData name="Muhammad Saleem Channa" userId="72e2faa02abf136c" providerId="Windows Live" clId="Web-{20913D83-B365-4C97-A984-A02C6957FB7F}" dt="2025-05-28T11:09:41.669" v="216" actId="1076"/>
          <ac:spMkLst>
            <pc:docMk/>
            <pc:sldMk cId="0" sldId="260"/>
            <ac:spMk id="64" creationId="{611BD8C5-3190-8D74-4094-8BBA6F5D9D8B}"/>
          </ac:spMkLst>
        </pc:spChg>
        <pc:grpChg chg="add mod">
          <ac:chgData name="Muhammad Saleem Channa" userId="72e2faa02abf136c" providerId="Windows Live" clId="Web-{20913D83-B365-4C97-A984-A02C6957FB7F}" dt="2025-05-28T11:08:52.339" v="191" actId="1076"/>
          <ac:grpSpMkLst>
            <pc:docMk/>
            <pc:sldMk cId="0" sldId="260"/>
            <ac:grpSpMk id="38" creationId="{92BC5DD7-19F4-E8CE-2C66-8C88F426F890}"/>
          </ac:grpSpMkLst>
        </pc:grpChg>
        <pc:grpChg chg="add mod">
          <ac:chgData name="Muhammad Saleem Channa" userId="72e2faa02abf136c" providerId="Windows Live" clId="Web-{20913D83-B365-4C97-A984-A02C6957FB7F}" dt="2025-05-28T11:09:02.558" v="197" actId="1076"/>
          <ac:grpSpMkLst>
            <pc:docMk/>
            <pc:sldMk cId="0" sldId="260"/>
            <ac:grpSpMk id="46" creationId="{C4004301-45C0-9668-8E6F-C09616DBB0A4}"/>
          </ac:grpSpMkLst>
        </pc:grpChg>
        <pc:grpChg chg="add mod">
          <ac:chgData name="Muhammad Saleem Channa" userId="72e2faa02abf136c" providerId="Windows Live" clId="Web-{20913D83-B365-4C97-A984-A02C6957FB7F}" dt="2025-05-28T11:09:21.075" v="203" actId="1076"/>
          <ac:grpSpMkLst>
            <pc:docMk/>
            <pc:sldMk cId="0" sldId="260"/>
            <ac:grpSpMk id="54" creationId="{E07C4CA4-041A-1A02-FC49-9E8710A47F80}"/>
          </ac:grpSpMkLst>
        </pc:grpChg>
        <pc:grpChg chg="add mod">
          <ac:chgData name="Muhammad Saleem Channa" userId="72e2faa02abf136c" providerId="Windows Live" clId="Web-{20913D83-B365-4C97-A984-A02C6957FB7F}" dt="2025-05-28T11:09:41.622" v="215" actId="1076"/>
          <ac:grpSpMkLst>
            <pc:docMk/>
            <pc:sldMk cId="0" sldId="260"/>
            <ac:grpSpMk id="62" creationId="{4F73CAD0-BA6F-8990-66EF-0ACF260886F3}"/>
          </ac:grpSpMkLst>
        </pc:grpChg>
      </pc:sldChg>
      <pc:sldChg chg="addSp modSp mod modTransition setBg">
        <pc:chgData name="Muhammad Saleem Channa" userId="72e2faa02abf136c" providerId="Windows Live" clId="Web-{20913D83-B365-4C97-A984-A02C6957FB7F}" dt="2025-05-28T11:12:09.705" v="246" actId="1076"/>
        <pc:sldMkLst>
          <pc:docMk/>
          <pc:sldMk cId="0" sldId="261"/>
        </pc:sldMkLst>
        <pc:spChg chg="add mod">
          <ac:chgData name="Muhammad Saleem Channa" userId="72e2faa02abf136c" providerId="Windows Live" clId="Web-{20913D83-B365-4C97-A984-A02C6957FB7F}" dt="2025-05-28T11:11:35.001" v="225" actId="1076"/>
          <ac:spMkLst>
            <pc:docMk/>
            <pc:sldMk cId="0" sldId="261"/>
            <ac:spMk id="23" creationId="{4BB08833-B042-8293-C06D-659071E32528}"/>
          </ac:spMkLst>
        </pc:spChg>
        <pc:spChg chg="add mod">
          <ac:chgData name="Muhammad Saleem Channa" userId="72e2faa02abf136c" providerId="Windows Live" clId="Web-{20913D83-B365-4C97-A984-A02C6957FB7F}" dt="2025-05-28T11:11:35.048" v="227" actId="1076"/>
          <ac:spMkLst>
            <pc:docMk/>
            <pc:sldMk cId="0" sldId="261"/>
            <ac:spMk id="29" creationId="{C00D9410-20D2-1D29-7802-FBC0B3E11EC5}"/>
          </ac:spMkLst>
        </pc:spChg>
        <pc:spChg chg="add mod">
          <ac:chgData name="Muhammad Saleem Channa" userId="72e2faa02abf136c" providerId="Windows Live" clId="Web-{20913D83-B365-4C97-A984-A02C6957FB7F}" dt="2025-05-28T11:11:35.064" v="228" actId="1076"/>
          <ac:spMkLst>
            <pc:docMk/>
            <pc:sldMk cId="0" sldId="261"/>
            <ac:spMk id="31" creationId="{59288EA8-665D-364B-9055-F8C53AC714D5}"/>
          </ac:spMkLst>
        </pc:spChg>
        <pc:spChg chg="add mod">
          <ac:chgData name="Muhammad Saleem Channa" userId="72e2faa02abf136c" providerId="Windows Live" clId="Web-{20913D83-B365-4C97-A984-A02C6957FB7F}" dt="2025-05-28T11:11:35.095" v="230" actId="1076"/>
          <ac:spMkLst>
            <pc:docMk/>
            <pc:sldMk cId="0" sldId="261"/>
            <ac:spMk id="37" creationId="{9173C3F6-D591-8810-B4D1-BDE71128D089}"/>
          </ac:spMkLst>
        </pc:spChg>
        <pc:spChg chg="add mod">
          <ac:chgData name="Muhammad Saleem Channa" userId="72e2faa02abf136c" providerId="Windows Live" clId="Web-{20913D83-B365-4C97-A984-A02C6957FB7F}" dt="2025-05-28T11:11:48.986" v="234" actId="1076"/>
          <ac:spMkLst>
            <pc:docMk/>
            <pc:sldMk cId="0" sldId="261"/>
            <ac:spMk id="39" creationId="{FADF3403-0D4E-375D-30B7-E00B89BFDDDC}"/>
          </ac:spMkLst>
        </pc:spChg>
        <pc:spChg chg="add mod">
          <ac:chgData name="Muhammad Saleem Channa" userId="72e2faa02abf136c" providerId="Windows Live" clId="Web-{20913D83-B365-4C97-A984-A02C6957FB7F}" dt="2025-05-28T11:11:49.033" v="236" actId="1076"/>
          <ac:spMkLst>
            <pc:docMk/>
            <pc:sldMk cId="0" sldId="261"/>
            <ac:spMk id="45" creationId="{8ABEE5F0-C033-BC6F-2C60-EF9DACAF5A6F}"/>
          </ac:spMkLst>
        </pc:spChg>
        <pc:spChg chg="add mod">
          <ac:chgData name="Muhammad Saleem Channa" userId="72e2faa02abf136c" providerId="Windows Live" clId="Web-{20913D83-B365-4C97-A984-A02C6957FB7F}" dt="2025-05-28T11:12:09.705" v="246" actId="1076"/>
          <ac:spMkLst>
            <pc:docMk/>
            <pc:sldMk cId="0" sldId="261"/>
            <ac:spMk id="49" creationId="{F0B874D4-FED1-3098-51B6-FC1D141E59A2}"/>
          </ac:spMkLst>
        </pc:spChg>
        <pc:grpChg chg="add mod">
          <ac:chgData name="Muhammad Saleem Channa" userId="72e2faa02abf136c" providerId="Windows Live" clId="Web-{20913D83-B365-4C97-A984-A02C6957FB7F}" dt="2025-05-28T11:11:35.017" v="226" actId="1076"/>
          <ac:grpSpMkLst>
            <pc:docMk/>
            <pc:sldMk cId="0" sldId="261"/>
            <ac:grpSpMk id="27" creationId="{A0FA088D-547E-6C6A-0DDB-FE80B0FDA297}"/>
          </ac:grpSpMkLst>
        </pc:grpChg>
        <pc:grpChg chg="add mod">
          <ac:chgData name="Muhammad Saleem Channa" userId="72e2faa02abf136c" providerId="Windows Live" clId="Web-{20913D83-B365-4C97-A984-A02C6957FB7F}" dt="2025-05-28T11:11:35.079" v="229" actId="1076"/>
          <ac:grpSpMkLst>
            <pc:docMk/>
            <pc:sldMk cId="0" sldId="261"/>
            <ac:grpSpMk id="35" creationId="{5B96DE44-001A-D92F-6F3F-A243B531BE5D}"/>
          </ac:grpSpMkLst>
        </pc:grpChg>
        <pc:grpChg chg="add mod">
          <ac:chgData name="Muhammad Saleem Channa" userId="72e2faa02abf136c" providerId="Windows Live" clId="Web-{20913D83-B365-4C97-A984-A02C6957FB7F}" dt="2025-05-28T11:11:49.017" v="235" actId="1076"/>
          <ac:grpSpMkLst>
            <pc:docMk/>
            <pc:sldMk cId="0" sldId="261"/>
            <ac:grpSpMk id="43" creationId="{E052C50E-CEA1-2C89-4322-C9ABC0451099}"/>
          </ac:grpSpMkLst>
        </pc:grpChg>
        <pc:picChg chg="add mod">
          <ac:chgData name="Muhammad Saleem Channa" userId="72e2faa02abf136c" providerId="Windows Live" clId="Web-{20913D83-B365-4C97-A984-A02C6957FB7F}" dt="2025-05-28T11:12:09.674" v="245" actId="1076"/>
          <ac:picMkLst>
            <pc:docMk/>
            <pc:sldMk cId="0" sldId="261"/>
            <ac:picMk id="47" creationId="{F45C298D-3744-08D6-F03D-DF851772B6A7}"/>
          </ac:picMkLst>
        </pc:picChg>
      </pc:sldChg>
      <pc:sldChg chg="addSp modSp mod modTransition setBg">
        <pc:chgData name="Muhammad Saleem Channa" userId="72e2faa02abf136c" providerId="Windows Live" clId="Web-{20913D83-B365-4C97-A984-A02C6957FB7F}" dt="2025-05-28T11:13:53.021" v="266" actId="1076"/>
        <pc:sldMkLst>
          <pc:docMk/>
          <pc:sldMk cId="0" sldId="262"/>
        </pc:sldMkLst>
        <pc:spChg chg="add mod">
          <ac:chgData name="Muhammad Saleem Channa" userId="72e2faa02abf136c" providerId="Windows Live" clId="Web-{20913D83-B365-4C97-A984-A02C6957FB7F}" dt="2025-05-28T11:13:16.973" v="252" actId="1076"/>
          <ac:spMkLst>
            <pc:docMk/>
            <pc:sldMk cId="0" sldId="262"/>
            <ac:spMk id="20" creationId="{A7F0BAFD-EE6A-9DD9-6E48-F3CF04ABAEFD}"/>
          </ac:spMkLst>
        </pc:spChg>
        <pc:spChg chg="add mod">
          <ac:chgData name="Muhammad Saleem Channa" userId="72e2faa02abf136c" providerId="Windows Live" clId="Web-{20913D83-B365-4C97-A984-A02C6957FB7F}" dt="2025-05-28T11:13:17.005" v="254" actId="1076"/>
          <ac:spMkLst>
            <pc:docMk/>
            <pc:sldMk cId="0" sldId="262"/>
            <ac:spMk id="24" creationId="{62F71C86-69F2-84D4-8D6F-E4C855B79973}"/>
          </ac:spMkLst>
        </pc:spChg>
        <pc:spChg chg="add mod">
          <ac:chgData name="Muhammad Saleem Channa" userId="72e2faa02abf136c" providerId="Windows Live" clId="Web-{20913D83-B365-4C97-A984-A02C6957FB7F}" dt="2025-05-28T11:13:53.006" v="265" actId="1076"/>
          <ac:spMkLst>
            <pc:docMk/>
            <pc:sldMk cId="0" sldId="262"/>
            <ac:spMk id="26" creationId="{30806285-9872-8A9A-EB7C-C342E9747D84}"/>
          </ac:spMkLst>
        </pc:spChg>
        <pc:spChg chg="add mod">
          <ac:chgData name="Muhammad Saleem Channa" userId="72e2faa02abf136c" providerId="Windows Live" clId="Web-{20913D83-B365-4C97-A984-A02C6957FB7F}" dt="2025-05-28T11:13:53.021" v="266" actId="1076"/>
          <ac:spMkLst>
            <pc:docMk/>
            <pc:sldMk cId="0" sldId="262"/>
            <ac:spMk id="28" creationId="{5609193B-A88C-D37E-BB85-F628C8778B69}"/>
          </ac:spMkLst>
        </pc:spChg>
        <pc:spChg chg="add mod">
          <ac:chgData name="Muhammad Saleem Channa" userId="72e2faa02abf136c" providerId="Windows Live" clId="Web-{20913D83-B365-4C97-A984-A02C6957FB7F}" dt="2025-05-28T11:13:32.989" v="261" actId="1076"/>
          <ac:spMkLst>
            <pc:docMk/>
            <pc:sldMk cId="0" sldId="262"/>
            <ac:spMk id="30" creationId="{DA50816D-3787-09FA-BDD8-9539235991BC}"/>
          </ac:spMkLst>
        </pc:spChg>
        <pc:spChg chg="add mod">
          <ac:chgData name="Muhammad Saleem Channa" userId="72e2faa02abf136c" providerId="Windows Live" clId="Web-{20913D83-B365-4C97-A984-A02C6957FB7F}" dt="2025-05-28T11:13:33.021" v="262" actId="1076"/>
          <ac:spMkLst>
            <pc:docMk/>
            <pc:sldMk cId="0" sldId="262"/>
            <ac:spMk id="32" creationId="{2CDA1493-72DF-AFEB-4D2D-BFE3651C7688}"/>
          </ac:spMkLst>
        </pc:spChg>
        <pc:picChg chg="add mod">
          <ac:chgData name="Muhammad Saleem Channa" userId="72e2faa02abf136c" providerId="Windows Live" clId="Web-{20913D83-B365-4C97-A984-A02C6957FB7F}" dt="2025-05-28T11:13:16.989" v="253" actId="1076"/>
          <ac:picMkLst>
            <pc:docMk/>
            <pc:sldMk cId="0" sldId="262"/>
            <ac:picMk id="22" creationId="{89354EF0-F493-CD37-0906-28868B51FBDF}"/>
          </ac:picMkLst>
        </pc:picChg>
      </pc:sldChg>
      <pc:sldChg chg="addSp modSp mod modTransition setBg">
        <pc:chgData name="Muhammad Saleem Channa" userId="72e2faa02abf136c" providerId="Windows Live" clId="Web-{20913D83-B365-4C97-A984-A02C6957FB7F}" dt="2025-05-28T11:16:10.620" v="285" actId="1076"/>
        <pc:sldMkLst>
          <pc:docMk/>
          <pc:sldMk cId="0" sldId="263"/>
        </pc:sldMkLst>
        <pc:spChg chg="add mod">
          <ac:chgData name="Muhammad Saleem Channa" userId="72e2faa02abf136c" providerId="Windows Live" clId="Web-{20913D83-B365-4C97-A984-A02C6957FB7F}" dt="2025-05-28T11:15:47.900" v="278" actId="1076"/>
          <ac:spMkLst>
            <pc:docMk/>
            <pc:sldMk cId="0" sldId="263"/>
            <ac:spMk id="10" creationId="{8BA0BE52-AF16-BBB7-29AC-78DD8AEAF91F}"/>
          </ac:spMkLst>
        </pc:spChg>
        <pc:spChg chg="add mod">
          <ac:chgData name="Muhammad Saleem Channa" userId="72e2faa02abf136c" providerId="Windows Live" clId="Web-{20913D83-B365-4C97-A984-A02C6957FB7F}" dt="2025-05-28T11:16:10.620" v="285" actId="1076"/>
          <ac:spMkLst>
            <pc:docMk/>
            <pc:sldMk cId="0" sldId="263"/>
            <ac:spMk id="12" creationId="{BAA73570-6294-7097-ECBF-51478D7AF287}"/>
          </ac:spMkLst>
        </pc:spChg>
        <pc:spChg chg="add mod">
          <ac:chgData name="Muhammad Saleem Channa" userId="72e2faa02abf136c" providerId="Windows Live" clId="Web-{20913D83-B365-4C97-A984-A02C6957FB7F}" dt="2025-05-28T11:15:56.213" v="282" actId="1076"/>
          <ac:spMkLst>
            <pc:docMk/>
            <pc:sldMk cId="0" sldId="263"/>
            <ac:spMk id="14" creationId="{174C7D6C-FBFF-8EA3-354D-D918765B62ED}"/>
          </ac:spMkLst>
        </pc:spChg>
      </pc:sldChg>
      <pc:sldChg chg="addSp modSp mod modTransition setBg">
        <pc:chgData name="Muhammad Saleem Channa" userId="72e2faa02abf136c" providerId="Windows Live" clId="Web-{20913D83-B365-4C97-A984-A02C6957FB7F}" dt="2025-05-28T11:17:30.654" v="311" actId="1076"/>
        <pc:sldMkLst>
          <pc:docMk/>
          <pc:sldMk cId="0" sldId="264"/>
        </pc:sldMkLst>
        <pc:spChg chg="add mod">
          <ac:chgData name="Muhammad Saleem Channa" userId="72e2faa02abf136c" providerId="Windows Live" clId="Web-{20913D83-B365-4C97-A984-A02C6957FB7F}" dt="2025-05-28T11:16:41.637" v="289" actId="1076"/>
          <ac:spMkLst>
            <pc:docMk/>
            <pc:sldMk cId="0" sldId="264"/>
            <ac:spMk id="6" creationId="{8174863A-24DF-E34F-2E04-9FDD7CF9A02F}"/>
          </ac:spMkLst>
        </pc:spChg>
        <pc:spChg chg="add mod">
          <ac:chgData name="Muhammad Saleem Channa" userId="72e2faa02abf136c" providerId="Windows Live" clId="Web-{20913D83-B365-4C97-A984-A02C6957FB7F}" dt="2025-05-28T11:16:52.199" v="292" actId="1076"/>
          <ac:spMkLst>
            <pc:docMk/>
            <pc:sldMk cId="0" sldId="264"/>
            <ac:spMk id="8" creationId="{348866D9-E96B-9988-AF67-137EFB5DA7FE}"/>
          </ac:spMkLst>
        </pc:spChg>
        <pc:spChg chg="add mod">
          <ac:chgData name="Muhammad Saleem Channa" userId="72e2faa02abf136c" providerId="Windows Live" clId="Web-{20913D83-B365-4C97-A984-A02C6957FB7F}" dt="2025-05-28T11:16:52.215" v="293" actId="1076"/>
          <ac:spMkLst>
            <pc:docMk/>
            <pc:sldMk cId="0" sldId="264"/>
            <ac:spMk id="10" creationId="{14FFBD37-DA5E-1173-54C8-24D78F41E883}"/>
          </ac:spMkLst>
        </pc:spChg>
        <pc:spChg chg="add mod">
          <ac:chgData name="Muhammad Saleem Channa" userId="72e2faa02abf136c" providerId="Windows Live" clId="Web-{20913D83-B365-4C97-A984-A02C6957FB7F}" dt="2025-05-28T11:17:09.216" v="300" actId="1076"/>
          <ac:spMkLst>
            <pc:docMk/>
            <pc:sldMk cId="0" sldId="264"/>
            <ac:spMk id="12" creationId="{4EE63CB4-5F27-06B4-6FAA-DE0412B3F496}"/>
          </ac:spMkLst>
        </pc:spChg>
        <pc:spChg chg="add mod">
          <ac:chgData name="Muhammad Saleem Channa" userId="72e2faa02abf136c" providerId="Windows Live" clId="Web-{20913D83-B365-4C97-A984-A02C6957FB7F}" dt="2025-05-28T11:17:09.231" v="301" actId="1076"/>
          <ac:spMkLst>
            <pc:docMk/>
            <pc:sldMk cId="0" sldId="264"/>
            <ac:spMk id="14" creationId="{B5C87AEA-38D0-C07D-7DF8-7D0B62AF4EDB}"/>
          </ac:spMkLst>
        </pc:spChg>
        <pc:spChg chg="add mod">
          <ac:chgData name="Muhammad Saleem Channa" userId="72e2faa02abf136c" providerId="Windows Live" clId="Web-{20913D83-B365-4C97-A984-A02C6957FB7F}" dt="2025-05-28T11:17:30.638" v="310" actId="1076"/>
          <ac:spMkLst>
            <pc:docMk/>
            <pc:sldMk cId="0" sldId="264"/>
            <ac:spMk id="16" creationId="{2BA0753D-CB75-1305-F6A1-8461B60DF9BD}"/>
          </ac:spMkLst>
        </pc:spChg>
        <pc:spChg chg="add mod">
          <ac:chgData name="Muhammad Saleem Channa" userId="72e2faa02abf136c" providerId="Windows Live" clId="Web-{20913D83-B365-4C97-A984-A02C6957FB7F}" dt="2025-05-28T11:17:30.654" v="311" actId="1076"/>
          <ac:spMkLst>
            <pc:docMk/>
            <pc:sldMk cId="0" sldId="264"/>
            <ac:spMk id="18" creationId="{E52000A3-45D0-397B-B2DB-F4D2C4D3D9BB}"/>
          </ac:spMkLst>
        </pc:spChg>
      </pc:sldChg>
      <pc:sldChg chg="addSp modSp mod modTransition setBg">
        <pc:chgData name="Muhammad Saleem Channa" userId="72e2faa02abf136c" providerId="Windows Live" clId="Web-{20913D83-B365-4C97-A984-A02C6957FB7F}" dt="2025-05-28T11:19:34.767" v="333" actId="1076"/>
        <pc:sldMkLst>
          <pc:docMk/>
          <pc:sldMk cId="0" sldId="265"/>
        </pc:sldMkLst>
        <pc:spChg chg="add mod">
          <ac:chgData name="Muhammad Saleem Channa" userId="72e2faa02abf136c" providerId="Windows Live" clId="Web-{20913D83-B365-4C97-A984-A02C6957FB7F}" dt="2025-05-28T11:18:55.579" v="315" actId="1076"/>
          <ac:spMkLst>
            <pc:docMk/>
            <pc:sldMk cId="0" sldId="265"/>
            <ac:spMk id="10" creationId="{F5E60594-6D62-A972-9C30-850350D2D3AB}"/>
          </ac:spMkLst>
        </pc:spChg>
        <pc:spChg chg="add mod">
          <ac:chgData name="Muhammad Saleem Channa" userId="72e2faa02abf136c" providerId="Windows Live" clId="Web-{20913D83-B365-4C97-A984-A02C6957FB7F}" dt="2025-05-28T11:19:20.048" v="325" actId="1076"/>
          <ac:spMkLst>
            <pc:docMk/>
            <pc:sldMk cId="0" sldId="265"/>
            <ac:spMk id="12" creationId="{5E47F742-2924-F2BD-1A73-8CC3BFCD5A99}"/>
          </ac:spMkLst>
        </pc:spChg>
        <pc:spChg chg="add mod">
          <ac:chgData name="Muhammad Saleem Channa" userId="72e2faa02abf136c" providerId="Windows Live" clId="Web-{20913D83-B365-4C97-A984-A02C6957FB7F}" dt="2025-05-28T11:19:34.752" v="332" actId="1076"/>
          <ac:spMkLst>
            <pc:docMk/>
            <pc:sldMk cId="0" sldId="265"/>
            <ac:spMk id="14" creationId="{7C3F164C-B3F6-493F-9361-2982F40C3540}"/>
          </ac:spMkLst>
        </pc:spChg>
        <pc:spChg chg="add mod">
          <ac:chgData name="Muhammad Saleem Channa" userId="72e2faa02abf136c" providerId="Windows Live" clId="Web-{20913D83-B365-4C97-A984-A02C6957FB7F}" dt="2025-05-28T11:19:34.767" v="333" actId="1076"/>
          <ac:spMkLst>
            <pc:docMk/>
            <pc:sldMk cId="0" sldId="265"/>
            <ac:spMk id="16" creationId="{78DF8D83-494B-009C-24FA-442070D66F08}"/>
          </ac:spMkLst>
        </pc:spChg>
      </pc:sldChg>
      <pc:sldChg chg="addSp modSp mod modTransition setBg">
        <pc:chgData name="Muhammad Saleem Channa" userId="72e2faa02abf136c" providerId="Windows Live" clId="Web-{20913D83-B365-4C97-A984-A02C6957FB7F}" dt="2025-05-28T11:33:59.516" v="638" actId="1076"/>
        <pc:sldMkLst>
          <pc:docMk/>
          <pc:sldMk cId="0" sldId="266"/>
        </pc:sldMkLst>
        <pc:spChg chg="add mod">
          <ac:chgData name="Muhammad Saleem Channa" userId="72e2faa02abf136c" providerId="Windows Live" clId="Web-{20913D83-B365-4C97-A984-A02C6957FB7F}" dt="2025-05-28T11:31:52.683" v="581" actId="1076"/>
          <ac:spMkLst>
            <pc:docMk/>
            <pc:sldMk cId="0" sldId="266"/>
            <ac:spMk id="7" creationId="{B673592C-083D-D880-6689-E4921A7A1E9D}"/>
          </ac:spMkLst>
        </pc:spChg>
        <pc:spChg chg="add mod">
          <ac:chgData name="Muhammad Saleem Channa" userId="72e2faa02abf136c" providerId="Windows Live" clId="Web-{20913D83-B365-4C97-A984-A02C6957FB7F}" dt="2025-05-28T11:33:59.500" v="637" actId="1076"/>
          <ac:spMkLst>
            <pc:docMk/>
            <pc:sldMk cId="0" sldId="266"/>
            <ac:spMk id="9" creationId="{1E43DF45-530B-69CF-9906-969DA97711B2}"/>
          </ac:spMkLst>
        </pc:spChg>
        <pc:spChg chg="add mod">
          <ac:chgData name="Muhammad Saleem Channa" userId="72e2faa02abf136c" providerId="Windows Live" clId="Web-{20913D83-B365-4C97-A984-A02C6957FB7F}" dt="2025-05-28T11:33:59.516" v="638" actId="1076"/>
          <ac:spMkLst>
            <pc:docMk/>
            <pc:sldMk cId="0" sldId="266"/>
            <ac:spMk id="11" creationId="{48D01EA9-D13E-F6F6-1106-F9D3788B4F33}"/>
          </ac:spMkLst>
        </pc:spChg>
        <pc:spChg chg="add mod">
          <ac:chgData name="Muhammad Saleem Channa" userId="72e2faa02abf136c" providerId="Windows Live" clId="Web-{20913D83-B365-4C97-A984-A02C6957FB7F}" dt="2025-05-28T11:32:53.279" v="630" actId="1076"/>
          <ac:spMkLst>
            <pc:docMk/>
            <pc:sldMk cId="0" sldId="266"/>
            <ac:spMk id="13" creationId="{7609B296-25A6-C00C-744E-6585AC34FCE7}"/>
          </ac:spMkLst>
        </pc:spChg>
        <pc:spChg chg="add mod">
          <ac:chgData name="Muhammad Saleem Channa" userId="72e2faa02abf136c" providerId="Windows Live" clId="Web-{20913D83-B365-4C97-A984-A02C6957FB7F}" dt="2025-05-28T11:32:46.998" v="626" actId="1076"/>
          <ac:spMkLst>
            <pc:docMk/>
            <pc:sldMk cId="0" sldId="266"/>
            <ac:spMk id="15" creationId="{4E0C64A1-642D-5D5B-30BF-14D23514F487}"/>
          </ac:spMkLst>
        </pc:spChg>
        <pc:spChg chg="add mod">
          <ac:chgData name="Muhammad Saleem Channa" userId="72e2faa02abf136c" providerId="Windows Live" clId="Web-{20913D83-B365-4C97-A984-A02C6957FB7F}" dt="2025-05-28T11:32:37.544" v="615" actId="1076"/>
          <ac:spMkLst>
            <pc:docMk/>
            <pc:sldMk cId="0" sldId="266"/>
            <ac:spMk id="17" creationId="{A1448C6B-EEC0-A6C0-3F45-701B49C51BED}"/>
          </ac:spMkLst>
        </pc:spChg>
        <pc:spChg chg="add mod">
          <ac:chgData name="Muhammad Saleem Channa" userId="72e2faa02abf136c" providerId="Windows Live" clId="Web-{20913D83-B365-4C97-A984-A02C6957FB7F}" dt="2025-05-28T11:32:33.981" v="610" actId="1076"/>
          <ac:spMkLst>
            <pc:docMk/>
            <pc:sldMk cId="0" sldId="266"/>
            <ac:spMk id="19" creationId="{BFD4ECBF-F636-AE74-BA19-FE8675F726E9}"/>
          </ac:spMkLst>
        </pc:spChg>
        <pc:spChg chg="add mod">
          <ac:chgData name="Muhammad Saleem Channa" userId="72e2faa02abf136c" providerId="Windows Live" clId="Web-{20913D83-B365-4C97-A984-A02C6957FB7F}" dt="2025-05-28T11:32:50.826" v="629" actId="1076"/>
          <ac:spMkLst>
            <pc:docMk/>
            <pc:sldMk cId="0" sldId="266"/>
            <ac:spMk id="21" creationId="{8E62380B-BF1E-9BBA-B6DC-DA75742597A5}"/>
          </ac:spMkLst>
        </pc:spChg>
        <pc:spChg chg="add mod">
          <ac:chgData name="Muhammad Saleem Channa" userId="72e2faa02abf136c" providerId="Windows Live" clId="Web-{20913D83-B365-4C97-A984-A02C6957FB7F}" dt="2025-05-28T11:32:40.919" v="621" actId="1076"/>
          <ac:spMkLst>
            <pc:docMk/>
            <pc:sldMk cId="0" sldId="266"/>
            <ac:spMk id="23" creationId="{5E9CD2B9-FBE9-170C-15B5-761F2EC8029F}"/>
          </ac:spMkLst>
        </pc:spChg>
        <pc:spChg chg="add mod">
          <ac:chgData name="Muhammad Saleem Channa" userId="72e2faa02abf136c" providerId="Windows Live" clId="Web-{20913D83-B365-4C97-A984-A02C6957FB7F}" dt="2025-05-28T11:32:30.528" v="606" actId="1076"/>
          <ac:spMkLst>
            <pc:docMk/>
            <pc:sldMk cId="0" sldId="266"/>
            <ac:spMk id="25" creationId="{42958DBD-B6A7-D5FF-059A-0A008EBF2911}"/>
          </ac:spMkLst>
        </pc:spChg>
      </pc:sldChg>
      <pc:sldChg chg="addSp delSp modSp add del mod modTransition setBg">
        <pc:chgData name="Muhammad Saleem Channa" userId="72e2faa02abf136c" providerId="Windows Live" clId="Web-{20913D83-B365-4C97-A984-A02C6957FB7F}" dt="2025-05-28T11:35:37.847" v="643" actId="1076"/>
        <pc:sldMkLst>
          <pc:docMk/>
          <pc:sldMk cId="0" sldId="267"/>
        </pc:sldMkLst>
        <pc:spChg chg="add del mod">
          <ac:chgData name="Muhammad Saleem Channa" userId="72e2faa02abf136c" providerId="Windows Live" clId="Web-{20913D83-B365-4C97-A984-A02C6957FB7F}" dt="2025-05-28T11:25:58.046" v="437"/>
          <ac:spMkLst>
            <pc:docMk/>
            <pc:sldMk cId="0" sldId="267"/>
            <ac:spMk id="2" creationId="{00000000-0000-0000-0000-000000000000}"/>
          </ac:spMkLst>
        </pc:spChg>
        <pc:spChg chg="del mod">
          <ac:chgData name="Muhammad Saleem Channa" userId="72e2faa02abf136c" providerId="Windows Live" clId="Web-{20913D83-B365-4C97-A984-A02C6957FB7F}" dt="2025-05-28T11:27:36.143" v="471"/>
          <ac:spMkLst>
            <pc:docMk/>
            <pc:sldMk cId="0" sldId="267"/>
            <ac:spMk id="4" creationId="{00000000-0000-0000-0000-000000000000}"/>
          </ac:spMkLst>
        </pc:spChg>
        <pc:spChg chg="add del mod">
          <ac:chgData name="Muhammad Saleem Channa" userId="72e2faa02abf136c" providerId="Windows Live" clId="Web-{20913D83-B365-4C97-A984-A02C6957FB7F}" dt="2025-05-28T11:27:30.284" v="462" actId="1076"/>
          <ac:spMkLst>
            <pc:docMk/>
            <pc:sldMk cId="0" sldId="267"/>
            <ac:spMk id="5" creationId="{00000000-0000-0000-0000-000000000000}"/>
          </ac:spMkLst>
        </pc:spChg>
        <pc:spChg chg="add del">
          <ac:chgData name="Muhammad Saleem Channa" userId="72e2faa02abf136c" providerId="Windows Live" clId="Web-{20913D83-B365-4C97-A984-A02C6957FB7F}" dt="2025-05-28T11:26:49.282" v="450"/>
          <ac:spMkLst>
            <pc:docMk/>
            <pc:sldMk cId="0" sldId="267"/>
            <ac:spMk id="6" creationId="{00000000-0000-0000-0000-000000000000}"/>
          </ac:spMkLst>
        </pc:spChg>
        <pc:spChg chg="add del">
          <ac:chgData name="Muhammad Saleem Channa" userId="72e2faa02abf136c" providerId="Windows Live" clId="Web-{20913D83-B365-4C97-A984-A02C6957FB7F}" dt="2025-05-28T11:26:07.015" v="440"/>
          <ac:spMkLst>
            <pc:docMk/>
            <pc:sldMk cId="0" sldId="267"/>
            <ac:spMk id="7" creationId="{00000000-0000-0000-0000-000000000000}"/>
          </ac:spMkLst>
        </pc:spChg>
        <pc:spChg chg="add del mod">
          <ac:chgData name="Muhammad Saleem Channa" userId="72e2faa02abf136c" providerId="Windows Live" clId="Web-{20913D83-B365-4C97-A984-A02C6957FB7F}" dt="2025-05-28T11:29:09.131" v="513" actId="1076"/>
          <ac:spMkLst>
            <pc:docMk/>
            <pc:sldMk cId="0" sldId="267"/>
            <ac:spMk id="8" creationId="{00000000-0000-0000-0000-000000000000}"/>
          </ac:spMkLst>
        </pc:spChg>
        <pc:spChg chg="add del mod">
          <ac:chgData name="Muhammad Saleem Channa" userId="72e2faa02abf136c" providerId="Windows Live" clId="Web-{20913D83-B365-4C97-A984-A02C6957FB7F}" dt="2025-05-28T11:29:15.912" v="515" actId="1076"/>
          <ac:spMkLst>
            <pc:docMk/>
            <pc:sldMk cId="0" sldId="267"/>
            <ac:spMk id="9" creationId="{00000000-0000-0000-0000-000000000000}"/>
          </ac:spMkLst>
        </pc:spChg>
        <pc:spChg chg="add del mod">
          <ac:chgData name="Muhammad Saleem Channa" userId="72e2faa02abf136c" providerId="Windows Live" clId="Web-{20913D83-B365-4C97-A984-A02C6957FB7F}" dt="2025-05-28T11:27:30.299" v="465" actId="1076"/>
          <ac:spMkLst>
            <pc:docMk/>
            <pc:sldMk cId="0" sldId="267"/>
            <ac:spMk id="10" creationId="{00000000-0000-0000-0000-000000000000}"/>
          </ac:spMkLst>
        </pc:spChg>
        <pc:spChg chg="add del mod">
          <ac:chgData name="Muhammad Saleem Channa" userId="72e2faa02abf136c" providerId="Windows Live" clId="Web-{20913D83-B365-4C97-A984-A02C6957FB7F}" dt="2025-05-28T11:27:30.299" v="466" actId="1076"/>
          <ac:spMkLst>
            <pc:docMk/>
            <pc:sldMk cId="0" sldId="267"/>
            <ac:spMk id="11" creationId="{00000000-0000-0000-0000-000000000000}"/>
          </ac:spMkLst>
        </pc:spChg>
        <pc:spChg chg="add del">
          <ac:chgData name="Muhammad Saleem Channa" userId="72e2faa02abf136c" providerId="Windows Live" clId="Web-{20913D83-B365-4C97-A984-A02C6957FB7F}" dt="2025-05-28T11:25:58.202" v="438"/>
          <ac:spMkLst>
            <pc:docMk/>
            <pc:sldMk cId="0" sldId="267"/>
            <ac:spMk id="12" creationId="{00000000-0000-0000-0000-000000000000}"/>
          </ac:spMkLst>
        </pc:spChg>
        <pc:spChg chg="add del mod">
          <ac:chgData name="Muhammad Saleem Channa" userId="72e2faa02abf136c" providerId="Windows Live" clId="Web-{20913D83-B365-4C97-A984-A02C6957FB7F}" dt="2025-05-28T11:29:05.865" v="512" actId="1076"/>
          <ac:spMkLst>
            <pc:docMk/>
            <pc:sldMk cId="0" sldId="267"/>
            <ac:spMk id="13" creationId="{00000000-0000-0000-0000-000000000000}"/>
          </ac:spMkLst>
        </pc:spChg>
        <pc:spChg chg="add del mod">
          <ac:chgData name="Muhammad Saleem Channa" userId="72e2faa02abf136c" providerId="Windows Live" clId="Web-{20913D83-B365-4C97-A984-A02C6957FB7F}" dt="2025-05-28T11:27:30.315" v="468" actId="1076"/>
          <ac:spMkLst>
            <pc:docMk/>
            <pc:sldMk cId="0" sldId="267"/>
            <ac:spMk id="14" creationId="{00000000-0000-0000-0000-000000000000}"/>
          </ac:spMkLst>
        </pc:spChg>
        <pc:spChg chg="add del">
          <ac:chgData name="Muhammad Saleem Channa" userId="72e2faa02abf136c" providerId="Windows Live" clId="Web-{20913D83-B365-4C97-A984-A02C6957FB7F}" dt="2025-05-28T11:26:51.860" v="451"/>
          <ac:spMkLst>
            <pc:docMk/>
            <pc:sldMk cId="0" sldId="267"/>
            <ac:spMk id="15" creationId="{00000000-0000-0000-0000-000000000000}"/>
          </ac:spMkLst>
        </pc:spChg>
        <pc:spChg chg="mod">
          <ac:chgData name="Muhammad Saleem Channa" userId="72e2faa02abf136c" providerId="Windows Live" clId="Web-{20913D83-B365-4C97-A984-A02C6957FB7F}" dt="2025-05-28T11:35:08.362" v="639" actId="1076"/>
          <ac:spMkLst>
            <pc:docMk/>
            <pc:sldMk cId="0" sldId="267"/>
            <ac:spMk id="16" creationId="{00000000-0000-0000-0000-000000000000}"/>
          </ac:spMkLst>
        </pc:spChg>
        <pc:spChg chg="add del">
          <ac:chgData name="Muhammad Saleem Channa" userId="72e2faa02abf136c" providerId="Windows Live" clId="Web-{20913D83-B365-4C97-A984-A02C6957FB7F}" dt="2025-05-28T11:23:02.681" v="396"/>
          <ac:spMkLst>
            <pc:docMk/>
            <pc:sldMk cId="0" sldId="267"/>
            <ac:spMk id="17" creationId="{C2AE2837-C108-28C9-5129-0073824D00B6}"/>
          </ac:spMkLst>
        </pc:spChg>
        <pc:spChg chg="add mod">
          <ac:chgData name="Muhammad Saleem Channa" userId="72e2faa02abf136c" providerId="Windows Live" clId="Web-{20913D83-B365-4C97-A984-A02C6957FB7F}" dt="2025-05-28T11:35:37.847" v="643" actId="1076"/>
          <ac:spMkLst>
            <pc:docMk/>
            <pc:sldMk cId="0" sldId="267"/>
            <ac:spMk id="19" creationId="{AAEA1A80-3122-D20F-C96D-D4AADD2D6902}"/>
          </ac:spMkLst>
        </pc:spChg>
        <pc:spChg chg="add mod">
          <ac:chgData name="Muhammad Saleem Channa" userId="72e2faa02abf136c" providerId="Windows Live" clId="Web-{20913D83-B365-4C97-A984-A02C6957FB7F}" dt="2025-05-28T11:35:31.222" v="642" actId="1076"/>
          <ac:spMkLst>
            <pc:docMk/>
            <pc:sldMk cId="0" sldId="267"/>
            <ac:spMk id="20" creationId="{7BD4A992-75BD-6EC5-B034-7A2A0EA2FC4A}"/>
          </ac:spMkLst>
        </pc:spChg>
        <pc:picChg chg="add del">
          <ac:chgData name="Muhammad Saleem Channa" userId="72e2faa02abf136c" providerId="Windows Live" clId="Web-{20913D83-B365-4C97-A984-A02C6957FB7F}" dt="2025-05-28T11:26:01.577" v="439"/>
          <ac:picMkLst>
            <pc:docMk/>
            <pc:sldMk cId="0" sldId="267"/>
            <ac:picMk id="3" creationId="{00000000-0000-0000-0000-000000000000}"/>
          </ac:picMkLst>
        </pc:picChg>
      </pc:sldChg>
      <pc:sldChg chg="add del replId">
        <pc:chgData name="Muhammad Saleem Channa" userId="72e2faa02abf136c" providerId="Windows Live" clId="Web-{20913D83-B365-4C97-A984-A02C6957FB7F}" dt="2025-05-28T10:59:02.085" v="29"/>
        <pc:sldMkLst>
          <pc:docMk/>
          <pc:sldMk cId="536759580" sldId="268"/>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2.svg"/><Relationship Id="rId7" Type="http://schemas.openxmlformats.org/officeDocument/2006/relationships/image" Target="../media/image21.svg"/><Relationship Id="rId12" Type="http://schemas.openxmlformats.org/officeDocument/2006/relationships/image" Target="../media/image26.png"/><Relationship Id="rId17" Type="http://schemas.openxmlformats.org/officeDocument/2006/relationships/image" Target="../media/image31.svg"/><Relationship Id="rId2" Type="http://schemas.openxmlformats.org/officeDocument/2006/relationships/image" Target="../media/image1.png"/><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3.svg"/><Relationship Id="rId15" Type="http://schemas.openxmlformats.org/officeDocument/2006/relationships/image" Target="../media/image29.svg"/><Relationship Id="rId10" Type="http://schemas.openxmlformats.org/officeDocument/2006/relationships/image" Target="../media/image24.png"/><Relationship Id="rId4" Type="http://schemas.openxmlformats.org/officeDocument/2006/relationships/image" Target="../media/image12.png"/><Relationship Id="rId9" Type="http://schemas.openxmlformats.org/officeDocument/2006/relationships/image" Target="../media/image23.sv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3.svg"/><Relationship Id="rId7" Type="http://schemas.openxmlformats.org/officeDocument/2006/relationships/image" Target="../media/image23.svg"/><Relationship Id="rId12" Type="http://schemas.openxmlformats.org/officeDocument/2006/relationships/image" Target="../media/image28.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gif"/><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6B9B0"/>
        </a:solidFill>
        <a:effectLst/>
      </p:bgPr>
    </p:bg>
    <p:spTree>
      <p:nvGrpSpPr>
        <p:cNvPr id="1" name=""/>
        <p:cNvGrpSpPr/>
        <p:nvPr/>
      </p:nvGrpSpPr>
      <p:grpSpPr>
        <a:xfrm>
          <a:off x="0" y="0"/>
          <a:ext cx="0" cy="0"/>
          <a:chOff x="0" y="0"/>
          <a:chExt cx="0" cy="0"/>
        </a:xfrm>
      </p:grpSpPr>
      <p:sp>
        <p:nvSpPr>
          <p:cNvPr id="2" name="Freeform 2"/>
          <p:cNvSpPr/>
          <p:nvPr/>
        </p:nvSpPr>
        <p:spPr>
          <a:xfrm>
            <a:off x="10332067" y="2748993"/>
            <a:ext cx="6686234" cy="4789015"/>
          </a:xfrm>
          <a:custGeom>
            <a:avLst/>
            <a:gdLst/>
            <a:ahLst/>
            <a:cxnLst/>
            <a:rect l="l" t="t" r="r" b="b"/>
            <a:pathLst>
              <a:path w="6686234" h="4789015">
                <a:moveTo>
                  <a:pt x="0" y="0"/>
                </a:moveTo>
                <a:lnTo>
                  <a:pt x="6686234" y="0"/>
                </a:lnTo>
                <a:lnTo>
                  <a:pt x="6686234" y="4789014"/>
                </a:lnTo>
                <a:lnTo>
                  <a:pt x="0" y="47890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406876" y="3432930"/>
            <a:ext cx="7737124" cy="3021330"/>
          </a:xfrm>
          <a:prstGeom prst="rect">
            <a:avLst/>
          </a:prstGeom>
        </p:spPr>
        <p:txBody>
          <a:bodyPr lIns="0" tIns="0" rIns="0" bIns="0" rtlCol="0" anchor="t">
            <a:spAutoFit/>
          </a:bodyPr>
          <a:lstStyle/>
          <a:p>
            <a:pPr marL="0" lvl="0" indent="0" algn="l">
              <a:lnSpc>
                <a:spcPts val="11715"/>
              </a:lnSpc>
            </a:pPr>
            <a:r>
              <a:rPr lang="en-US" sz="10650" spc="213">
                <a:solidFill>
                  <a:srgbClr val="F6E7D8"/>
                </a:solidFill>
                <a:latin typeface="Archivo Black"/>
                <a:ea typeface="Archivo Black"/>
                <a:cs typeface="Archivo Black"/>
                <a:sym typeface="Archivo Black"/>
              </a:rPr>
              <a:t>PHISHING 101</a:t>
            </a:r>
          </a:p>
        </p:txBody>
      </p:sp>
      <p:sp>
        <p:nvSpPr>
          <p:cNvPr id="4" name="TextBox 4"/>
          <p:cNvSpPr txBox="1"/>
          <p:nvPr/>
        </p:nvSpPr>
        <p:spPr>
          <a:xfrm>
            <a:off x="1406876" y="7398307"/>
            <a:ext cx="6066793" cy="448841"/>
          </a:xfrm>
          <a:prstGeom prst="rect">
            <a:avLst/>
          </a:prstGeom>
        </p:spPr>
        <p:txBody>
          <a:bodyPr lIns="0" tIns="0" rIns="0" bIns="0" rtlCol="0" anchor="t">
            <a:spAutoFit/>
          </a:bodyPr>
          <a:lstStyle/>
          <a:p>
            <a:pPr>
              <a:lnSpc>
                <a:spcPts val="3499"/>
              </a:lnSpc>
            </a:pPr>
            <a:r>
              <a:rPr lang="en-US" sz="3200" spc="49" dirty="0">
                <a:solidFill>
                  <a:srgbClr val="F6E7D8"/>
                </a:solidFill>
                <a:latin typeface="Open Sans"/>
                <a:ea typeface="Open Sans"/>
                <a:cs typeface="Open Sans"/>
              </a:rPr>
              <a:t>MUHAMMAD SALEEM</a:t>
            </a:r>
          </a:p>
        </p:txBody>
      </p:sp>
      <p:sp>
        <p:nvSpPr>
          <p:cNvPr id="5" name="TextBox 5"/>
          <p:cNvSpPr txBox="1"/>
          <p:nvPr/>
        </p:nvSpPr>
        <p:spPr>
          <a:xfrm>
            <a:off x="1385310" y="2615060"/>
            <a:ext cx="7737124" cy="422275"/>
          </a:xfrm>
          <a:prstGeom prst="rect">
            <a:avLst/>
          </a:prstGeom>
        </p:spPr>
        <p:txBody>
          <a:bodyPr lIns="0" tIns="0" rIns="0" bIns="0" rtlCol="0" anchor="t">
            <a:spAutoFit/>
          </a:bodyPr>
          <a:lstStyle/>
          <a:p>
            <a:pPr>
              <a:lnSpc>
                <a:spcPts val="3499"/>
              </a:lnSpc>
            </a:pPr>
            <a:r>
              <a:rPr lang="en-US" sz="2450" b="1" spc="124" dirty="0">
                <a:solidFill>
                  <a:srgbClr val="F6E7D8"/>
                </a:solidFill>
                <a:latin typeface="Open Sans Bold"/>
                <a:ea typeface="Open Sans Bold"/>
                <a:cs typeface="Open Sans Bold"/>
                <a:sym typeface="Open Sans Bold"/>
              </a:rPr>
              <a:t>PHISHING AWARENESS &amp; PROTECTION</a:t>
            </a:r>
            <a:endParaRPr lang="en-US" sz="2450" b="1" spc="124" dirty="0">
              <a:solidFill>
                <a:srgbClr val="F6E7D8"/>
              </a:solidFill>
              <a:latin typeface="Open Sans Bold"/>
              <a:ea typeface="Open Sans Bold"/>
              <a:cs typeface="Open Sans Bold"/>
            </a:endParaRPr>
          </a:p>
        </p:txBody>
      </p:sp>
      <p:sp>
        <p:nvSpPr>
          <p:cNvPr id="6" name="AutoShape 6"/>
          <p:cNvSpPr/>
          <p:nvPr/>
        </p:nvSpPr>
        <p:spPr>
          <a:xfrm>
            <a:off x="1311626" y="7196146"/>
            <a:ext cx="7737124" cy="0"/>
          </a:xfrm>
          <a:prstGeom prst="line">
            <a:avLst/>
          </a:prstGeom>
          <a:ln w="104775" cap="flat">
            <a:solidFill>
              <a:srgbClr val="F6E7D8"/>
            </a:solidFill>
            <a:prstDash val="solid"/>
            <a:headEnd type="none" w="sm" len="sm"/>
            <a:tailEnd type="none" w="sm" len="sm"/>
          </a:ln>
        </p:spPr>
      </p:sp>
      <p:sp>
        <p:nvSpPr>
          <p:cNvPr id="7" name="TextBox 4">
            <a:extLst>
              <a:ext uri="{FF2B5EF4-FFF2-40B4-BE49-F238E27FC236}">
                <a16:creationId xmlns:a16="http://schemas.microsoft.com/office/drawing/2014/main" id="{DED482A4-2415-B151-C140-3BAE399C61B0}"/>
              </a:ext>
            </a:extLst>
          </p:cNvPr>
          <p:cNvSpPr txBox="1"/>
          <p:nvPr/>
        </p:nvSpPr>
        <p:spPr>
          <a:xfrm>
            <a:off x="1406876" y="6233741"/>
            <a:ext cx="6066793" cy="422275"/>
          </a:xfrm>
          <a:prstGeom prst="rect">
            <a:avLst/>
          </a:prstGeom>
        </p:spPr>
        <p:txBody>
          <a:bodyPr lIns="0" tIns="0" rIns="0" bIns="0" rtlCol="0" anchor="t">
            <a:spAutoFit/>
          </a:bodyPr>
          <a:lstStyle/>
          <a:p>
            <a:pPr algn="l">
              <a:lnSpc>
                <a:spcPts val="3499"/>
              </a:lnSpc>
            </a:pPr>
            <a:r>
              <a:rPr lang="en-US" sz="2499" spc="49" dirty="0">
                <a:solidFill>
                  <a:srgbClr val="F6E7D8"/>
                </a:solidFill>
                <a:latin typeface="Open Sans"/>
                <a:ea typeface="Open Sans"/>
                <a:cs typeface="Open Sans"/>
                <a:sym typeface="Open Sans"/>
              </a:rPr>
              <a:t>Think Before You Click!</a:t>
            </a:r>
          </a:p>
        </p:txBody>
      </p:sp>
      <p:sp>
        <p:nvSpPr>
          <p:cNvPr id="9" name="TextBox 2">
            <a:extLst>
              <a:ext uri="{FF2B5EF4-FFF2-40B4-BE49-F238E27FC236}">
                <a16:creationId xmlns:a16="http://schemas.microsoft.com/office/drawing/2014/main" id="{8A7064C0-8704-1356-234A-3720D505EBF6}"/>
              </a:ext>
            </a:extLst>
          </p:cNvPr>
          <p:cNvSpPr txBox="1"/>
          <p:nvPr/>
        </p:nvSpPr>
        <p:spPr>
          <a:xfrm>
            <a:off x="3863333" y="-2836312"/>
            <a:ext cx="10863257" cy="1238250"/>
          </a:xfrm>
          <a:prstGeom prst="rect">
            <a:avLst/>
          </a:prstGeom>
        </p:spPr>
        <p:txBody>
          <a:bodyPr lIns="0" tIns="0" rIns="0" bIns="0" rtlCol="0" anchor="t">
            <a:spAutoFit/>
          </a:bodyPr>
          <a:lstStyle/>
          <a:p>
            <a:pPr marL="0" lvl="0" indent="0" algn="ctr">
              <a:lnSpc>
                <a:spcPts val="9600"/>
              </a:lnSpc>
              <a:spcBef>
                <a:spcPct val="0"/>
              </a:spcBef>
            </a:pPr>
            <a:r>
              <a:rPr lang="en-US" sz="8000" spc="160">
                <a:solidFill>
                  <a:srgbClr val="F6E7D8"/>
                </a:solidFill>
                <a:latin typeface="Archivo Black"/>
                <a:ea typeface="Archivo Black"/>
                <a:cs typeface="Archivo Black"/>
                <a:sym typeface="Archivo Black"/>
              </a:rPr>
              <a:t>OBJECTIVES</a:t>
            </a:r>
          </a:p>
        </p:txBody>
      </p:sp>
      <p:sp>
        <p:nvSpPr>
          <p:cNvPr id="11" name="TextBox 3">
            <a:extLst>
              <a:ext uri="{FF2B5EF4-FFF2-40B4-BE49-F238E27FC236}">
                <a16:creationId xmlns:a16="http://schemas.microsoft.com/office/drawing/2014/main" id="{7F092C43-F17F-F707-6159-C042F4DC789C}"/>
              </a:ext>
            </a:extLst>
          </p:cNvPr>
          <p:cNvSpPr txBox="1"/>
          <p:nvPr/>
        </p:nvSpPr>
        <p:spPr>
          <a:xfrm>
            <a:off x="-3265330" y="6400192"/>
            <a:ext cx="2993446" cy="1228090"/>
          </a:xfrm>
          <a:prstGeom prst="rect">
            <a:avLst/>
          </a:prstGeom>
        </p:spPr>
        <p:txBody>
          <a:bodyPr lIns="0" tIns="0" rIns="0" bIns="0" rtlCol="0" anchor="t">
            <a:spAutoFit/>
          </a:bodyPr>
          <a:lstStyle/>
          <a:p>
            <a:pPr algn="ctr">
              <a:lnSpc>
                <a:spcPts val="2419"/>
              </a:lnSpc>
            </a:pPr>
            <a:r>
              <a:rPr lang="en-US" sz="2199" spc="43">
                <a:solidFill>
                  <a:srgbClr val="F6E7D8"/>
                </a:solidFill>
                <a:latin typeface="Open Sans"/>
                <a:ea typeface="Open Sans"/>
                <a:cs typeface="Open Sans"/>
                <a:sym typeface="Open Sans"/>
              </a:rPr>
              <a:t>Define phishing and identify common methods used by scammers</a:t>
            </a:r>
          </a:p>
        </p:txBody>
      </p:sp>
      <p:sp>
        <p:nvSpPr>
          <p:cNvPr id="13" name="TextBox 4">
            <a:extLst>
              <a:ext uri="{FF2B5EF4-FFF2-40B4-BE49-F238E27FC236}">
                <a16:creationId xmlns:a16="http://schemas.microsoft.com/office/drawing/2014/main" id="{BE5E25E6-8CAB-2C27-0FF0-A76B4638C3D1}"/>
              </a:ext>
            </a:extLst>
          </p:cNvPr>
          <p:cNvSpPr txBox="1"/>
          <p:nvPr/>
        </p:nvSpPr>
        <p:spPr>
          <a:xfrm>
            <a:off x="7711975" y="13322890"/>
            <a:ext cx="2993446" cy="923290"/>
          </a:xfrm>
          <a:prstGeom prst="rect">
            <a:avLst/>
          </a:prstGeom>
        </p:spPr>
        <p:txBody>
          <a:bodyPr lIns="0" tIns="0" rIns="0" bIns="0" rtlCol="0" anchor="t">
            <a:spAutoFit/>
          </a:bodyPr>
          <a:lstStyle/>
          <a:p>
            <a:pPr marL="0" lvl="0" indent="0" algn="ctr">
              <a:lnSpc>
                <a:spcPts val="2419"/>
              </a:lnSpc>
              <a:spcBef>
                <a:spcPct val="0"/>
              </a:spcBef>
            </a:pPr>
            <a:r>
              <a:rPr lang="en-US" sz="2199" spc="43">
                <a:solidFill>
                  <a:srgbClr val="F6E7D8"/>
                </a:solidFill>
                <a:latin typeface="Open Sans"/>
                <a:ea typeface="Open Sans"/>
                <a:cs typeface="Open Sans"/>
                <a:sym typeface="Open Sans"/>
              </a:rPr>
              <a:t>Recognize red flags in phishing emails, messages, or posts</a:t>
            </a:r>
          </a:p>
        </p:txBody>
      </p:sp>
      <p:sp>
        <p:nvSpPr>
          <p:cNvPr id="15" name="TextBox 5">
            <a:extLst>
              <a:ext uri="{FF2B5EF4-FFF2-40B4-BE49-F238E27FC236}">
                <a16:creationId xmlns:a16="http://schemas.microsoft.com/office/drawing/2014/main" id="{76088F8E-C0DB-061D-10BA-92EFC95CEBAA}"/>
              </a:ext>
            </a:extLst>
          </p:cNvPr>
          <p:cNvSpPr txBox="1"/>
          <p:nvPr/>
        </p:nvSpPr>
        <p:spPr>
          <a:xfrm>
            <a:off x="18861808" y="6162965"/>
            <a:ext cx="2993446" cy="1837690"/>
          </a:xfrm>
          <a:prstGeom prst="rect">
            <a:avLst/>
          </a:prstGeom>
        </p:spPr>
        <p:txBody>
          <a:bodyPr lIns="0" tIns="0" rIns="0" bIns="0" rtlCol="0" anchor="t">
            <a:spAutoFit/>
          </a:bodyPr>
          <a:lstStyle/>
          <a:p>
            <a:pPr marL="0" lvl="0" indent="0" algn="ctr">
              <a:lnSpc>
                <a:spcPts val="2419"/>
              </a:lnSpc>
              <a:spcBef>
                <a:spcPct val="0"/>
              </a:spcBef>
            </a:pPr>
            <a:r>
              <a:rPr lang="en-US" sz="2199" spc="43">
                <a:solidFill>
                  <a:srgbClr val="F6E7D8"/>
                </a:solidFill>
                <a:latin typeface="Open Sans"/>
                <a:ea typeface="Open Sans"/>
                <a:cs typeface="Open Sans"/>
                <a:sym typeface="Open Sans"/>
              </a:rPr>
              <a:t>Develop critical thinking skills to discern legitimate requests from potential phishing attempts</a:t>
            </a:r>
          </a:p>
        </p:txBody>
      </p:sp>
      <p:grpSp>
        <p:nvGrpSpPr>
          <p:cNvPr id="18" name="Group 6">
            <a:extLst>
              <a:ext uri="{FF2B5EF4-FFF2-40B4-BE49-F238E27FC236}">
                <a16:creationId xmlns:a16="http://schemas.microsoft.com/office/drawing/2014/main" id="{DF060E83-7263-6CE0-4B1C-0AA407A443CA}"/>
              </a:ext>
            </a:extLst>
          </p:cNvPr>
          <p:cNvGrpSpPr/>
          <p:nvPr/>
        </p:nvGrpSpPr>
        <p:grpSpPr>
          <a:xfrm>
            <a:off x="-2388239" y="4438039"/>
            <a:ext cx="1239263" cy="1239263"/>
            <a:chOff x="0" y="0"/>
            <a:chExt cx="6350000" cy="6350000"/>
          </a:xfrm>
        </p:grpSpPr>
        <p:sp>
          <p:nvSpPr>
            <p:cNvPr id="17" name="Freeform 7">
              <a:extLst>
                <a:ext uri="{FF2B5EF4-FFF2-40B4-BE49-F238E27FC236}">
                  <a16:creationId xmlns:a16="http://schemas.microsoft.com/office/drawing/2014/main" id="{CF661F86-3D98-8017-C8EB-079FA004F77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6666"/>
            </a:solidFill>
          </p:spPr>
        </p:sp>
      </p:grpSp>
      <p:sp>
        <p:nvSpPr>
          <p:cNvPr id="20" name="TextBox 8">
            <a:extLst>
              <a:ext uri="{FF2B5EF4-FFF2-40B4-BE49-F238E27FC236}">
                <a16:creationId xmlns:a16="http://schemas.microsoft.com/office/drawing/2014/main" id="{C0DC95EB-D38E-B022-7E1C-A6B3888517D8}"/>
              </a:ext>
            </a:extLst>
          </p:cNvPr>
          <p:cNvSpPr txBox="1"/>
          <p:nvPr/>
        </p:nvSpPr>
        <p:spPr>
          <a:xfrm>
            <a:off x="-2388239" y="4346026"/>
            <a:ext cx="1239263" cy="1194689"/>
          </a:xfrm>
          <a:prstGeom prst="rect">
            <a:avLst/>
          </a:prstGeom>
        </p:spPr>
        <p:txBody>
          <a:bodyPr lIns="0" tIns="0" rIns="0" bIns="0" rtlCol="0" anchor="t">
            <a:spAutoFit/>
          </a:bodyPr>
          <a:lstStyle/>
          <a:p>
            <a:pPr marL="0" lvl="1" indent="0" algn="ctr">
              <a:lnSpc>
                <a:spcPts val="10047"/>
              </a:lnSpc>
              <a:spcBef>
                <a:spcPct val="0"/>
              </a:spcBef>
            </a:pPr>
            <a:r>
              <a:rPr lang="en-US" sz="6399" b="1" u="none" spc="319">
                <a:solidFill>
                  <a:srgbClr val="F6E7D8"/>
                </a:solidFill>
                <a:latin typeface="Open Sans Bold"/>
                <a:ea typeface="Open Sans Bold"/>
                <a:cs typeface="Open Sans Bold"/>
                <a:sym typeface="Open Sans Bold"/>
              </a:rPr>
              <a:t>1</a:t>
            </a:r>
          </a:p>
        </p:txBody>
      </p:sp>
      <p:grpSp>
        <p:nvGrpSpPr>
          <p:cNvPr id="23" name="Group 9">
            <a:extLst>
              <a:ext uri="{FF2B5EF4-FFF2-40B4-BE49-F238E27FC236}">
                <a16:creationId xmlns:a16="http://schemas.microsoft.com/office/drawing/2014/main" id="{D7B3E5E6-5F35-964A-3883-395117FBB5F4}"/>
              </a:ext>
            </a:extLst>
          </p:cNvPr>
          <p:cNvGrpSpPr/>
          <p:nvPr/>
        </p:nvGrpSpPr>
        <p:grpSpPr>
          <a:xfrm>
            <a:off x="8589066" y="11360737"/>
            <a:ext cx="1239263" cy="1239263"/>
            <a:chOff x="0" y="0"/>
            <a:chExt cx="6350000" cy="6350000"/>
          </a:xfrm>
        </p:grpSpPr>
        <p:sp>
          <p:nvSpPr>
            <p:cNvPr id="22" name="Freeform 10">
              <a:extLst>
                <a:ext uri="{FF2B5EF4-FFF2-40B4-BE49-F238E27FC236}">
                  <a16:creationId xmlns:a16="http://schemas.microsoft.com/office/drawing/2014/main" id="{FAA3EE59-7023-DD73-FFAA-01DB03C5947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6666"/>
            </a:solidFill>
          </p:spPr>
        </p:sp>
      </p:grpSp>
      <p:sp>
        <p:nvSpPr>
          <p:cNvPr id="25" name="TextBox 11">
            <a:extLst>
              <a:ext uri="{FF2B5EF4-FFF2-40B4-BE49-F238E27FC236}">
                <a16:creationId xmlns:a16="http://schemas.microsoft.com/office/drawing/2014/main" id="{23CA2BA4-71D0-4CCB-897E-C0BC6D119BAD}"/>
              </a:ext>
            </a:extLst>
          </p:cNvPr>
          <p:cNvSpPr txBox="1"/>
          <p:nvPr/>
        </p:nvSpPr>
        <p:spPr>
          <a:xfrm>
            <a:off x="8589066" y="11268724"/>
            <a:ext cx="1239263" cy="1194689"/>
          </a:xfrm>
          <a:prstGeom prst="rect">
            <a:avLst/>
          </a:prstGeom>
        </p:spPr>
        <p:txBody>
          <a:bodyPr lIns="0" tIns="0" rIns="0" bIns="0" rtlCol="0" anchor="t">
            <a:spAutoFit/>
          </a:bodyPr>
          <a:lstStyle/>
          <a:p>
            <a:pPr marL="0" lvl="1" indent="0" algn="ctr">
              <a:lnSpc>
                <a:spcPts val="10047"/>
              </a:lnSpc>
              <a:spcBef>
                <a:spcPct val="0"/>
              </a:spcBef>
            </a:pPr>
            <a:r>
              <a:rPr lang="en-US" sz="6399" b="1" u="none" spc="319">
                <a:solidFill>
                  <a:srgbClr val="F6E7D8"/>
                </a:solidFill>
                <a:latin typeface="Open Sans Bold"/>
                <a:ea typeface="Open Sans Bold"/>
                <a:cs typeface="Open Sans Bold"/>
                <a:sym typeface="Open Sans Bold"/>
              </a:rPr>
              <a:t>2</a:t>
            </a:r>
          </a:p>
        </p:txBody>
      </p:sp>
      <p:grpSp>
        <p:nvGrpSpPr>
          <p:cNvPr id="28" name="Group 12">
            <a:extLst>
              <a:ext uri="{FF2B5EF4-FFF2-40B4-BE49-F238E27FC236}">
                <a16:creationId xmlns:a16="http://schemas.microsoft.com/office/drawing/2014/main" id="{49961633-7400-C1ED-8E8B-C024DD99DC7D}"/>
              </a:ext>
            </a:extLst>
          </p:cNvPr>
          <p:cNvGrpSpPr/>
          <p:nvPr/>
        </p:nvGrpSpPr>
        <p:grpSpPr>
          <a:xfrm>
            <a:off x="19738900" y="4200812"/>
            <a:ext cx="1239263" cy="1239263"/>
            <a:chOff x="0" y="0"/>
            <a:chExt cx="6350000" cy="6350000"/>
          </a:xfrm>
        </p:grpSpPr>
        <p:sp>
          <p:nvSpPr>
            <p:cNvPr id="27" name="Freeform 13">
              <a:extLst>
                <a:ext uri="{FF2B5EF4-FFF2-40B4-BE49-F238E27FC236}">
                  <a16:creationId xmlns:a16="http://schemas.microsoft.com/office/drawing/2014/main" id="{59662AA4-9D66-315D-A748-5576C5A32FD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6666"/>
            </a:solidFill>
          </p:spPr>
        </p:sp>
      </p:grpSp>
      <p:sp>
        <p:nvSpPr>
          <p:cNvPr id="30" name="TextBox 14">
            <a:extLst>
              <a:ext uri="{FF2B5EF4-FFF2-40B4-BE49-F238E27FC236}">
                <a16:creationId xmlns:a16="http://schemas.microsoft.com/office/drawing/2014/main" id="{E0492317-C72F-C513-5B3F-7829ABCF405D}"/>
              </a:ext>
            </a:extLst>
          </p:cNvPr>
          <p:cNvSpPr txBox="1"/>
          <p:nvPr/>
        </p:nvSpPr>
        <p:spPr>
          <a:xfrm>
            <a:off x="19738900" y="4108799"/>
            <a:ext cx="1239263" cy="1194689"/>
          </a:xfrm>
          <a:prstGeom prst="rect">
            <a:avLst/>
          </a:prstGeom>
        </p:spPr>
        <p:txBody>
          <a:bodyPr lIns="0" tIns="0" rIns="0" bIns="0" rtlCol="0" anchor="t">
            <a:spAutoFit/>
          </a:bodyPr>
          <a:lstStyle/>
          <a:p>
            <a:pPr marL="0" lvl="1" indent="0" algn="ctr">
              <a:lnSpc>
                <a:spcPts val="10047"/>
              </a:lnSpc>
              <a:spcBef>
                <a:spcPct val="0"/>
              </a:spcBef>
            </a:pPr>
            <a:r>
              <a:rPr lang="en-US" sz="6399" b="1" u="none" spc="319">
                <a:solidFill>
                  <a:srgbClr val="F6E7D8"/>
                </a:solidFill>
                <a:latin typeface="Open Sans Bold"/>
                <a:ea typeface="Open Sans Bold"/>
                <a:cs typeface="Open Sans Bold"/>
                <a:sym typeface="Open Sans Bold"/>
              </a:rPr>
              <a:t>3</a:t>
            </a:r>
          </a:p>
        </p:txBody>
      </p:sp>
      <p:sp>
        <p:nvSpPr>
          <p:cNvPr id="32" name="TextBox 15">
            <a:extLst>
              <a:ext uri="{FF2B5EF4-FFF2-40B4-BE49-F238E27FC236}">
                <a16:creationId xmlns:a16="http://schemas.microsoft.com/office/drawing/2014/main" id="{D26DEE56-AB7D-27A5-D265-3ED9D309924F}"/>
              </a:ext>
            </a:extLst>
          </p:cNvPr>
          <p:cNvSpPr txBox="1"/>
          <p:nvPr/>
        </p:nvSpPr>
        <p:spPr>
          <a:xfrm>
            <a:off x="4435807" y="-1514547"/>
            <a:ext cx="9718311" cy="514350"/>
          </a:xfrm>
          <a:prstGeom prst="rect">
            <a:avLst/>
          </a:prstGeom>
        </p:spPr>
        <p:txBody>
          <a:bodyPr lIns="0" tIns="0" rIns="0" bIns="0" rtlCol="0" anchor="t">
            <a:spAutoFit/>
          </a:bodyPr>
          <a:lstStyle/>
          <a:p>
            <a:pPr algn="ctr">
              <a:lnSpc>
                <a:spcPts val="4200"/>
              </a:lnSpc>
            </a:pPr>
            <a:r>
              <a:rPr lang="en-US" sz="3000" b="1">
                <a:solidFill>
                  <a:srgbClr val="F6E7D8"/>
                </a:solidFill>
                <a:latin typeface="Open Sans Bold"/>
                <a:ea typeface="Open Sans Bold"/>
                <a:cs typeface="Open Sans Bold"/>
                <a:sym typeface="Open Sans Bold"/>
              </a:rPr>
              <a:t>By the end of this lesson, students will be able to: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6B9B0"/>
        </a:solidFill>
        <a:effectLst/>
      </p:bgPr>
    </p:bg>
    <p:spTree>
      <p:nvGrpSpPr>
        <p:cNvPr id="1" name=""/>
        <p:cNvGrpSpPr/>
        <p:nvPr/>
      </p:nvGrpSpPr>
      <p:grpSpPr>
        <a:xfrm>
          <a:off x="0" y="0"/>
          <a:ext cx="0" cy="0"/>
          <a:chOff x="0" y="0"/>
          <a:chExt cx="0" cy="0"/>
        </a:xfrm>
      </p:grpSpPr>
      <p:sp>
        <p:nvSpPr>
          <p:cNvPr id="2" name="TextBox 2"/>
          <p:cNvSpPr txBox="1"/>
          <p:nvPr/>
        </p:nvSpPr>
        <p:spPr>
          <a:xfrm>
            <a:off x="3083430" y="1768756"/>
            <a:ext cx="12121140" cy="1158875"/>
          </a:xfrm>
          <a:prstGeom prst="rect">
            <a:avLst/>
          </a:prstGeom>
        </p:spPr>
        <p:txBody>
          <a:bodyPr lIns="0" tIns="0" rIns="0" bIns="0" rtlCol="0" anchor="t">
            <a:spAutoFit/>
          </a:bodyPr>
          <a:lstStyle/>
          <a:p>
            <a:pPr marL="0" lvl="0" indent="0" algn="ctr">
              <a:lnSpc>
                <a:spcPts val="8800"/>
              </a:lnSpc>
            </a:pPr>
            <a:r>
              <a:rPr lang="en-US" sz="8000" spc="160">
                <a:solidFill>
                  <a:srgbClr val="F6E7D8"/>
                </a:solidFill>
                <a:latin typeface="Archivo Black"/>
                <a:ea typeface="Archivo Black"/>
                <a:cs typeface="Archivo Black"/>
                <a:sym typeface="Archivo Black"/>
              </a:rPr>
              <a:t>THINK CRITICALLY</a:t>
            </a:r>
          </a:p>
        </p:txBody>
      </p:sp>
      <p:sp>
        <p:nvSpPr>
          <p:cNvPr id="3" name="Freeform 3"/>
          <p:cNvSpPr/>
          <p:nvPr/>
        </p:nvSpPr>
        <p:spPr>
          <a:xfrm>
            <a:off x="3622110" y="3874042"/>
            <a:ext cx="1084551" cy="1424697"/>
          </a:xfrm>
          <a:custGeom>
            <a:avLst/>
            <a:gdLst/>
            <a:ahLst/>
            <a:cxnLst/>
            <a:rect l="l" t="t" r="r" b="b"/>
            <a:pathLst>
              <a:path w="1084551" h="1424697">
                <a:moveTo>
                  <a:pt x="0" y="0"/>
                </a:moveTo>
                <a:lnTo>
                  <a:pt x="1084551" y="0"/>
                </a:lnTo>
                <a:lnTo>
                  <a:pt x="1084551" y="1424698"/>
                </a:lnTo>
                <a:lnTo>
                  <a:pt x="0" y="14246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236549" y="3874042"/>
            <a:ext cx="1814901" cy="1424697"/>
          </a:xfrm>
          <a:custGeom>
            <a:avLst/>
            <a:gdLst/>
            <a:ahLst/>
            <a:cxnLst/>
            <a:rect l="l" t="t" r="r" b="b"/>
            <a:pathLst>
              <a:path w="1814901" h="1424697">
                <a:moveTo>
                  <a:pt x="0" y="0"/>
                </a:moveTo>
                <a:lnTo>
                  <a:pt x="1814902" y="0"/>
                </a:lnTo>
                <a:lnTo>
                  <a:pt x="1814902" y="1424698"/>
                </a:lnTo>
                <a:lnTo>
                  <a:pt x="0" y="14246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3328414" y="3902529"/>
            <a:ext cx="1528182" cy="1367723"/>
          </a:xfrm>
          <a:custGeom>
            <a:avLst/>
            <a:gdLst/>
            <a:ahLst/>
            <a:cxnLst/>
            <a:rect l="l" t="t" r="r" b="b"/>
            <a:pathLst>
              <a:path w="1528182" h="1367723">
                <a:moveTo>
                  <a:pt x="0" y="0"/>
                </a:moveTo>
                <a:lnTo>
                  <a:pt x="1528182" y="0"/>
                </a:lnTo>
                <a:lnTo>
                  <a:pt x="1528182" y="1367723"/>
                </a:lnTo>
                <a:lnTo>
                  <a:pt x="0" y="136772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2382487" y="6034197"/>
            <a:ext cx="3563797" cy="1837690"/>
          </a:xfrm>
          <a:prstGeom prst="rect">
            <a:avLst/>
          </a:prstGeom>
        </p:spPr>
        <p:txBody>
          <a:bodyPr lIns="0" tIns="0" rIns="0" bIns="0" rtlCol="0" anchor="t">
            <a:spAutoFit/>
          </a:bodyPr>
          <a:lstStyle/>
          <a:p>
            <a:pPr algn="ctr">
              <a:lnSpc>
                <a:spcPts val="2419"/>
              </a:lnSpc>
            </a:pPr>
            <a:r>
              <a:rPr lang="en-US" sz="2199" spc="43">
                <a:solidFill>
                  <a:srgbClr val="F6E7D8"/>
                </a:solidFill>
                <a:latin typeface="Open Sans"/>
                <a:ea typeface="Open Sans"/>
                <a:cs typeface="Open Sans"/>
                <a:sym typeface="Open Sans"/>
              </a:rPr>
              <a:t>Be skeptical of emails, messages, or posts that seem too good to be true or too urgent. Remember, if it sounds too good to be true, it probably is!</a:t>
            </a:r>
          </a:p>
        </p:txBody>
      </p:sp>
      <p:sp>
        <p:nvSpPr>
          <p:cNvPr id="7" name="TextBox 7"/>
          <p:cNvSpPr txBox="1"/>
          <p:nvPr/>
        </p:nvSpPr>
        <p:spPr>
          <a:xfrm>
            <a:off x="7300930" y="6034197"/>
            <a:ext cx="3626017" cy="2142490"/>
          </a:xfrm>
          <a:prstGeom prst="rect">
            <a:avLst/>
          </a:prstGeom>
        </p:spPr>
        <p:txBody>
          <a:bodyPr lIns="0" tIns="0" rIns="0" bIns="0" rtlCol="0" anchor="t">
            <a:spAutoFit/>
          </a:bodyPr>
          <a:lstStyle/>
          <a:p>
            <a:pPr algn="ctr">
              <a:lnSpc>
                <a:spcPts val="2419"/>
              </a:lnSpc>
            </a:pPr>
            <a:r>
              <a:rPr lang="en-US" sz="2199" spc="43">
                <a:solidFill>
                  <a:srgbClr val="F6E7D8"/>
                </a:solidFill>
                <a:latin typeface="Open Sans"/>
                <a:ea typeface="Open Sans"/>
                <a:cs typeface="Open Sans"/>
                <a:sym typeface="Open Sans"/>
              </a:rPr>
              <a:t>Think before clicking on any links, sharing personal information online, or opening any suspicious attachments. Ask yourself if it seems legitimate and if you were expecting it. </a:t>
            </a:r>
          </a:p>
        </p:txBody>
      </p:sp>
      <p:sp>
        <p:nvSpPr>
          <p:cNvPr id="8" name="TextBox 8"/>
          <p:cNvSpPr txBox="1"/>
          <p:nvPr/>
        </p:nvSpPr>
        <p:spPr>
          <a:xfrm>
            <a:off x="12279497" y="6034197"/>
            <a:ext cx="3626017" cy="2142490"/>
          </a:xfrm>
          <a:prstGeom prst="rect">
            <a:avLst/>
          </a:prstGeom>
        </p:spPr>
        <p:txBody>
          <a:bodyPr lIns="0" tIns="0" rIns="0" bIns="0" rtlCol="0" anchor="t">
            <a:spAutoFit/>
          </a:bodyPr>
          <a:lstStyle/>
          <a:p>
            <a:pPr algn="ctr">
              <a:lnSpc>
                <a:spcPts val="2419"/>
              </a:lnSpc>
            </a:pPr>
            <a:r>
              <a:rPr lang="en-US" sz="2199" spc="43">
                <a:solidFill>
                  <a:srgbClr val="F6E7D8"/>
                </a:solidFill>
                <a:latin typeface="Open Sans"/>
                <a:ea typeface="Open Sans"/>
                <a:cs typeface="Open Sans"/>
                <a:sym typeface="Open Sans"/>
              </a:rPr>
              <a:t>Verify the authenticity of the sender and the information provided before taking any action. Trust your instincts and be cautious when sharing information online. </a:t>
            </a:r>
          </a:p>
        </p:txBody>
      </p:sp>
      <p:sp>
        <p:nvSpPr>
          <p:cNvPr id="10" name="Freeform 4">
            <a:extLst>
              <a:ext uri="{FF2B5EF4-FFF2-40B4-BE49-F238E27FC236}">
                <a16:creationId xmlns:a16="http://schemas.microsoft.com/office/drawing/2014/main" id="{F5E60594-6D62-A972-9C30-850350D2D3AB}"/>
              </a:ext>
            </a:extLst>
          </p:cNvPr>
          <p:cNvSpPr/>
          <p:nvPr/>
        </p:nvSpPr>
        <p:spPr>
          <a:xfrm>
            <a:off x="6880604" y="-3931489"/>
            <a:ext cx="4440527" cy="3180527"/>
          </a:xfrm>
          <a:custGeom>
            <a:avLst/>
            <a:gdLst/>
            <a:ahLst/>
            <a:cxnLst/>
            <a:rect l="l" t="t" r="r" b="b"/>
            <a:pathLst>
              <a:path w="4440527" h="3180527">
                <a:moveTo>
                  <a:pt x="0" y="0"/>
                </a:moveTo>
                <a:lnTo>
                  <a:pt x="4440528" y="0"/>
                </a:lnTo>
                <a:lnTo>
                  <a:pt x="4440528" y="3180527"/>
                </a:lnTo>
                <a:lnTo>
                  <a:pt x="0" y="31805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TextBox 2">
            <a:extLst>
              <a:ext uri="{FF2B5EF4-FFF2-40B4-BE49-F238E27FC236}">
                <a16:creationId xmlns:a16="http://schemas.microsoft.com/office/drawing/2014/main" id="{5E47F742-2924-F2BD-1A73-8CC3BFCD5A99}"/>
              </a:ext>
            </a:extLst>
          </p:cNvPr>
          <p:cNvSpPr txBox="1"/>
          <p:nvPr/>
        </p:nvSpPr>
        <p:spPr>
          <a:xfrm>
            <a:off x="-14393826" y="5730969"/>
            <a:ext cx="13130708" cy="2273300"/>
          </a:xfrm>
          <a:prstGeom prst="rect">
            <a:avLst/>
          </a:prstGeom>
        </p:spPr>
        <p:txBody>
          <a:bodyPr lIns="0" tIns="0" rIns="0" bIns="0" rtlCol="0" anchor="t">
            <a:spAutoFit/>
          </a:bodyPr>
          <a:lstStyle/>
          <a:p>
            <a:pPr marL="0" lvl="0" indent="0" algn="ctr">
              <a:lnSpc>
                <a:spcPts val="8800"/>
              </a:lnSpc>
            </a:pPr>
            <a:r>
              <a:rPr lang="en-US" sz="8000" spc="160">
                <a:solidFill>
                  <a:srgbClr val="F6E7D8"/>
                </a:solidFill>
                <a:latin typeface="Archivo Black"/>
                <a:ea typeface="Archivo Black"/>
                <a:cs typeface="Archivo Black"/>
                <a:sym typeface="Archivo Black"/>
              </a:rPr>
              <a:t>PROTECT YOURSELF FROM PHISHING</a:t>
            </a:r>
          </a:p>
        </p:txBody>
      </p:sp>
      <p:sp>
        <p:nvSpPr>
          <p:cNvPr id="14" name="TextBox 3">
            <a:extLst>
              <a:ext uri="{FF2B5EF4-FFF2-40B4-BE49-F238E27FC236}">
                <a16:creationId xmlns:a16="http://schemas.microsoft.com/office/drawing/2014/main" id="{7C3F164C-B3F6-493F-9361-2982F40C3540}"/>
              </a:ext>
            </a:extLst>
          </p:cNvPr>
          <p:cNvSpPr txBox="1"/>
          <p:nvPr/>
        </p:nvSpPr>
        <p:spPr>
          <a:xfrm>
            <a:off x="20360863" y="7778904"/>
            <a:ext cx="8276310" cy="422275"/>
          </a:xfrm>
          <a:prstGeom prst="rect">
            <a:avLst/>
          </a:prstGeom>
        </p:spPr>
        <p:txBody>
          <a:bodyPr lIns="0" tIns="0" rIns="0" bIns="0" rtlCol="0" anchor="t">
            <a:spAutoFit/>
          </a:bodyPr>
          <a:lstStyle/>
          <a:p>
            <a:pPr algn="ctr">
              <a:lnSpc>
                <a:spcPts val="3499"/>
              </a:lnSpc>
            </a:pPr>
            <a:r>
              <a:rPr lang="en-US" sz="2499" spc="49">
                <a:solidFill>
                  <a:srgbClr val="F6E7D8"/>
                </a:solidFill>
                <a:latin typeface="Open Sans"/>
                <a:ea typeface="Open Sans"/>
                <a:cs typeface="Open Sans"/>
                <a:sym typeface="Open Sans"/>
              </a:rPr>
              <a:t>Don't share your personal information online!</a:t>
            </a:r>
          </a:p>
        </p:txBody>
      </p:sp>
      <p:sp>
        <p:nvSpPr>
          <p:cNvPr id="16" name="TextBox 5">
            <a:extLst>
              <a:ext uri="{FF2B5EF4-FFF2-40B4-BE49-F238E27FC236}">
                <a16:creationId xmlns:a16="http://schemas.microsoft.com/office/drawing/2014/main" id="{78DF8D83-494B-009C-24FA-442070D66F08}"/>
              </a:ext>
            </a:extLst>
          </p:cNvPr>
          <p:cNvSpPr txBox="1"/>
          <p:nvPr/>
        </p:nvSpPr>
        <p:spPr>
          <a:xfrm>
            <a:off x="20630457" y="4178454"/>
            <a:ext cx="7737124" cy="422275"/>
          </a:xfrm>
          <a:prstGeom prst="rect">
            <a:avLst/>
          </a:prstGeom>
        </p:spPr>
        <p:txBody>
          <a:bodyPr lIns="0" tIns="0" rIns="0" bIns="0" rtlCol="0" anchor="t">
            <a:spAutoFit/>
          </a:bodyPr>
          <a:lstStyle/>
          <a:p>
            <a:pPr marL="0" lvl="0" indent="0" algn="ctr">
              <a:lnSpc>
                <a:spcPts val="3499"/>
              </a:lnSpc>
            </a:pPr>
            <a:r>
              <a:rPr lang="en-US" sz="2499" b="1" spc="124">
                <a:solidFill>
                  <a:srgbClr val="F6E7D8"/>
                </a:solidFill>
                <a:latin typeface="Open Sans Bold"/>
                <a:ea typeface="Open Sans Bold"/>
                <a:cs typeface="Open Sans Bold"/>
                <a:sym typeface="Open Sans Bold"/>
              </a:rPr>
              <a:t>THINK BEFORE YOU CLICK!</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6B9B0"/>
        </a:solidFill>
        <a:effectLst/>
      </p:bgPr>
    </p:bg>
    <p:spTree>
      <p:nvGrpSpPr>
        <p:cNvPr id="1" name=""/>
        <p:cNvGrpSpPr/>
        <p:nvPr/>
      </p:nvGrpSpPr>
      <p:grpSpPr>
        <a:xfrm>
          <a:off x="0" y="0"/>
          <a:ext cx="0" cy="0"/>
          <a:chOff x="0" y="0"/>
          <a:chExt cx="0" cy="0"/>
        </a:xfrm>
      </p:grpSpPr>
      <p:sp>
        <p:nvSpPr>
          <p:cNvPr id="2" name="TextBox 2"/>
          <p:cNvSpPr txBox="1"/>
          <p:nvPr/>
        </p:nvSpPr>
        <p:spPr>
          <a:xfrm>
            <a:off x="2578646" y="5536875"/>
            <a:ext cx="13130708" cy="2273300"/>
          </a:xfrm>
          <a:prstGeom prst="rect">
            <a:avLst/>
          </a:prstGeom>
        </p:spPr>
        <p:txBody>
          <a:bodyPr lIns="0" tIns="0" rIns="0" bIns="0" rtlCol="0" anchor="t">
            <a:spAutoFit/>
          </a:bodyPr>
          <a:lstStyle/>
          <a:p>
            <a:pPr marL="0" lvl="0" indent="0" algn="ctr">
              <a:lnSpc>
                <a:spcPts val="8800"/>
              </a:lnSpc>
            </a:pPr>
            <a:r>
              <a:rPr lang="en-US" sz="8000" spc="160">
                <a:solidFill>
                  <a:srgbClr val="F6E7D8"/>
                </a:solidFill>
                <a:latin typeface="Archivo Black"/>
                <a:ea typeface="Archivo Black"/>
                <a:cs typeface="Archivo Black"/>
                <a:sym typeface="Archivo Black"/>
              </a:rPr>
              <a:t>PROTECT YOURSELF FROM PHISHING</a:t>
            </a:r>
          </a:p>
        </p:txBody>
      </p:sp>
      <p:sp>
        <p:nvSpPr>
          <p:cNvPr id="3" name="TextBox 3"/>
          <p:cNvSpPr txBox="1"/>
          <p:nvPr/>
        </p:nvSpPr>
        <p:spPr>
          <a:xfrm>
            <a:off x="5005845" y="8210225"/>
            <a:ext cx="8276310" cy="422275"/>
          </a:xfrm>
          <a:prstGeom prst="rect">
            <a:avLst/>
          </a:prstGeom>
        </p:spPr>
        <p:txBody>
          <a:bodyPr lIns="0" tIns="0" rIns="0" bIns="0" rtlCol="0" anchor="t">
            <a:spAutoFit/>
          </a:bodyPr>
          <a:lstStyle/>
          <a:p>
            <a:pPr algn="ctr">
              <a:lnSpc>
                <a:spcPts val="3499"/>
              </a:lnSpc>
            </a:pPr>
            <a:r>
              <a:rPr lang="en-US" sz="2499" spc="49">
                <a:solidFill>
                  <a:srgbClr val="F6E7D8"/>
                </a:solidFill>
                <a:latin typeface="Open Sans"/>
                <a:ea typeface="Open Sans"/>
                <a:cs typeface="Open Sans"/>
                <a:sym typeface="Open Sans"/>
              </a:rPr>
              <a:t>Don't share your personal information online!</a:t>
            </a:r>
          </a:p>
        </p:txBody>
      </p:sp>
      <p:sp>
        <p:nvSpPr>
          <p:cNvPr id="4" name="Freeform 4"/>
          <p:cNvSpPr/>
          <p:nvPr/>
        </p:nvSpPr>
        <p:spPr>
          <a:xfrm>
            <a:off x="6923736" y="1028700"/>
            <a:ext cx="4440527" cy="3180527"/>
          </a:xfrm>
          <a:custGeom>
            <a:avLst/>
            <a:gdLst/>
            <a:ahLst/>
            <a:cxnLst/>
            <a:rect l="l" t="t" r="r" b="b"/>
            <a:pathLst>
              <a:path w="4440527" h="3180527">
                <a:moveTo>
                  <a:pt x="0" y="0"/>
                </a:moveTo>
                <a:lnTo>
                  <a:pt x="4440528" y="0"/>
                </a:lnTo>
                <a:lnTo>
                  <a:pt x="4440528" y="3180527"/>
                </a:lnTo>
                <a:lnTo>
                  <a:pt x="0" y="31805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5275438" y="4609775"/>
            <a:ext cx="7737124" cy="422275"/>
          </a:xfrm>
          <a:prstGeom prst="rect">
            <a:avLst/>
          </a:prstGeom>
        </p:spPr>
        <p:txBody>
          <a:bodyPr lIns="0" tIns="0" rIns="0" bIns="0" rtlCol="0" anchor="t">
            <a:spAutoFit/>
          </a:bodyPr>
          <a:lstStyle/>
          <a:p>
            <a:pPr marL="0" lvl="0" indent="0" algn="ctr">
              <a:lnSpc>
                <a:spcPts val="3499"/>
              </a:lnSpc>
            </a:pPr>
            <a:r>
              <a:rPr lang="en-US" sz="2499" b="1" spc="124">
                <a:solidFill>
                  <a:srgbClr val="F6E7D8"/>
                </a:solidFill>
                <a:latin typeface="Open Sans Bold"/>
                <a:ea typeface="Open Sans Bold"/>
                <a:cs typeface="Open Sans Bold"/>
                <a:sym typeface="Open Sans Bold"/>
              </a:rPr>
              <a:t>THINK BEFORE YOU CLICK!</a:t>
            </a:r>
          </a:p>
        </p:txBody>
      </p:sp>
      <p:sp>
        <p:nvSpPr>
          <p:cNvPr id="7" name="TextBox 16">
            <a:extLst>
              <a:ext uri="{FF2B5EF4-FFF2-40B4-BE49-F238E27FC236}">
                <a16:creationId xmlns:a16="http://schemas.microsoft.com/office/drawing/2014/main" id="{B673592C-083D-D880-6689-E4921A7A1E9D}"/>
              </a:ext>
            </a:extLst>
          </p:cNvPr>
          <p:cNvSpPr txBox="1"/>
          <p:nvPr/>
        </p:nvSpPr>
        <p:spPr>
          <a:xfrm>
            <a:off x="2648720" y="-2760111"/>
            <a:ext cx="13267015" cy="1131528"/>
          </a:xfrm>
          <a:prstGeom prst="rect">
            <a:avLst/>
          </a:prstGeom>
        </p:spPr>
        <p:txBody>
          <a:bodyPr wrap="square" lIns="0" tIns="0" rIns="0" bIns="0" rtlCol="0" anchor="t">
            <a:spAutoFit/>
          </a:bodyPr>
          <a:lstStyle/>
          <a:p>
            <a:pPr>
              <a:lnSpc>
                <a:spcPts val="8800"/>
              </a:lnSpc>
            </a:pPr>
            <a:r>
              <a:rPr lang="en-US" sz="8000" spc="160" dirty="0">
                <a:solidFill>
                  <a:srgbClr val="F6E7D8"/>
                </a:solidFill>
                <a:latin typeface="Archivo Black"/>
                <a:ea typeface="Archivo Black"/>
                <a:cs typeface="Archivo Black"/>
              </a:rPr>
              <a:t>MUHAMMAD SALEEM</a:t>
            </a:r>
          </a:p>
        </p:txBody>
      </p:sp>
      <p:sp>
        <p:nvSpPr>
          <p:cNvPr id="9" name="TextBox 3">
            <a:extLst>
              <a:ext uri="{FF2B5EF4-FFF2-40B4-BE49-F238E27FC236}">
                <a16:creationId xmlns:a16="http://schemas.microsoft.com/office/drawing/2014/main" id="{1E43DF45-530B-69CF-9906-969DA97711B2}"/>
              </a:ext>
            </a:extLst>
          </p:cNvPr>
          <p:cNvSpPr txBox="1"/>
          <p:nvPr/>
        </p:nvSpPr>
        <p:spPr>
          <a:xfrm>
            <a:off x="4143204" y="-1278831"/>
            <a:ext cx="9570271" cy="469039"/>
          </a:xfrm>
          <a:prstGeom prst="rect">
            <a:avLst/>
          </a:prstGeom>
        </p:spPr>
        <p:txBody>
          <a:bodyPr wrap="square" lIns="0" tIns="0" rIns="0" bIns="0" rtlCol="0" anchor="t">
            <a:spAutoFit/>
          </a:bodyPr>
          <a:lstStyle/>
          <a:p>
            <a:pPr algn="ctr">
              <a:lnSpc>
                <a:spcPts val="3499"/>
              </a:lnSpc>
            </a:pPr>
            <a:r>
              <a:rPr lang="en-US" sz="4000" spc="49" dirty="0">
                <a:solidFill>
                  <a:srgbClr val="F6E7D8"/>
                </a:solidFill>
                <a:latin typeface="Open Sans"/>
                <a:ea typeface="Open Sans"/>
                <a:cs typeface="Open Sans"/>
                <a:sym typeface="Open Sans"/>
              </a:rPr>
              <a:t>STAY SAFE. STAY SMART.</a:t>
            </a:r>
            <a:endParaRPr lang="en-US" sz="4000" spc="49" dirty="0">
              <a:solidFill>
                <a:srgbClr val="F6E7D8"/>
              </a:solidFill>
              <a:latin typeface="Open Sans"/>
              <a:ea typeface="Open Sans"/>
              <a:cs typeface="Open Sans"/>
            </a:endParaRPr>
          </a:p>
        </p:txBody>
      </p:sp>
      <p:sp>
        <p:nvSpPr>
          <p:cNvPr id="11" name="TextBox 3">
            <a:extLst>
              <a:ext uri="{FF2B5EF4-FFF2-40B4-BE49-F238E27FC236}">
                <a16:creationId xmlns:a16="http://schemas.microsoft.com/office/drawing/2014/main" id="{48D01EA9-D13E-F6F6-1106-F9D3788B4F33}"/>
              </a:ext>
            </a:extLst>
          </p:cNvPr>
          <p:cNvSpPr txBox="1"/>
          <p:nvPr/>
        </p:nvSpPr>
        <p:spPr>
          <a:xfrm>
            <a:off x="4035374" y="-4492170"/>
            <a:ext cx="9570271" cy="469039"/>
          </a:xfrm>
          <a:prstGeom prst="rect">
            <a:avLst/>
          </a:prstGeom>
        </p:spPr>
        <p:txBody>
          <a:bodyPr wrap="square" lIns="0" tIns="0" rIns="0" bIns="0" rtlCol="0" anchor="t">
            <a:spAutoFit/>
          </a:bodyPr>
          <a:lstStyle/>
          <a:p>
            <a:pPr algn="ctr">
              <a:lnSpc>
                <a:spcPts val="3499"/>
              </a:lnSpc>
            </a:pPr>
            <a:r>
              <a:rPr lang="en-US" sz="4000" spc="49" dirty="0">
                <a:solidFill>
                  <a:srgbClr val="F6E7D8"/>
                </a:solidFill>
                <a:latin typeface="Open Sans"/>
                <a:ea typeface="Open Sans"/>
                <a:cs typeface="Open Sans"/>
                <a:sym typeface="Open Sans"/>
              </a:rPr>
              <a:t>PRESENTED BY:</a:t>
            </a:r>
            <a:endParaRPr lang="en-US" sz="4000" spc="49" dirty="0">
              <a:solidFill>
                <a:srgbClr val="F6E7D8"/>
              </a:solidFill>
              <a:latin typeface="Open Sans"/>
              <a:ea typeface="Open Sans"/>
              <a:cs typeface="Open Sans"/>
            </a:endParaRPr>
          </a:p>
        </p:txBody>
      </p:sp>
      <p:sp>
        <p:nvSpPr>
          <p:cNvPr id="13" name="Freeform 5">
            <a:extLst>
              <a:ext uri="{FF2B5EF4-FFF2-40B4-BE49-F238E27FC236}">
                <a16:creationId xmlns:a16="http://schemas.microsoft.com/office/drawing/2014/main" id="{7609B296-25A6-C00C-744E-6585AC34FCE7}"/>
              </a:ext>
            </a:extLst>
          </p:cNvPr>
          <p:cNvSpPr/>
          <p:nvPr/>
        </p:nvSpPr>
        <p:spPr>
          <a:xfrm>
            <a:off x="15013126" y="19866565"/>
            <a:ext cx="1787980" cy="1265741"/>
          </a:xfrm>
          <a:custGeom>
            <a:avLst/>
            <a:gdLst/>
            <a:ahLst/>
            <a:cxnLst/>
            <a:rect l="l" t="t" r="r" b="b"/>
            <a:pathLst>
              <a:path w="1787980" h="1265741">
                <a:moveTo>
                  <a:pt x="0" y="0"/>
                </a:moveTo>
                <a:lnTo>
                  <a:pt x="1787980" y="0"/>
                </a:lnTo>
                <a:lnTo>
                  <a:pt x="1787980" y="1265741"/>
                </a:lnTo>
                <a:lnTo>
                  <a:pt x="0" y="12657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8">
            <a:extLst>
              <a:ext uri="{FF2B5EF4-FFF2-40B4-BE49-F238E27FC236}">
                <a16:creationId xmlns:a16="http://schemas.microsoft.com/office/drawing/2014/main" id="{4E0C64A1-642D-5D5B-30BF-14D23514F487}"/>
              </a:ext>
            </a:extLst>
          </p:cNvPr>
          <p:cNvSpPr/>
          <p:nvPr/>
        </p:nvSpPr>
        <p:spPr>
          <a:xfrm>
            <a:off x="10850857" y="16563801"/>
            <a:ext cx="1582186" cy="1242016"/>
          </a:xfrm>
          <a:custGeom>
            <a:avLst/>
            <a:gdLst/>
            <a:ahLst/>
            <a:cxnLst/>
            <a:rect l="l" t="t" r="r" b="b"/>
            <a:pathLst>
              <a:path w="1582186" h="1242016">
                <a:moveTo>
                  <a:pt x="0" y="0"/>
                </a:moveTo>
                <a:lnTo>
                  <a:pt x="1582186" y="0"/>
                </a:lnTo>
                <a:lnTo>
                  <a:pt x="1582186" y="1242016"/>
                </a:lnTo>
                <a:lnTo>
                  <a:pt x="0" y="12420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9">
            <a:extLst>
              <a:ext uri="{FF2B5EF4-FFF2-40B4-BE49-F238E27FC236}">
                <a16:creationId xmlns:a16="http://schemas.microsoft.com/office/drawing/2014/main" id="{A1448C6B-EEC0-A6C0-3F45-701B49C51BED}"/>
              </a:ext>
            </a:extLst>
          </p:cNvPr>
          <p:cNvSpPr/>
          <p:nvPr/>
        </p:nvSpPr>
        <p:spPr>
          <a:xfrm>
            <a:off x="6631975" y="13481695"/>
            <a:ext cx="1479798" cy="1324419"/>
          </a:xfrm>
          <a:custGeom>
            <a:avLst/>
            <a:gdLst/>
            <a:ahLst/>
            <a:cxnLst/>
            <a:rect l="l" t="t" r="r" b="b"/>
            <a:pathLst>
              <a:path w="1479798" h="1324419">
                <a:moveTo>
                  <a:pt x="0" y="0"/>
                </a:moveTo>
                <a:lnTo>
                  <a:pt x="1479798" y="0"/>
                </a:lnTo>
                <a:lnTo>
                  <a:pt x="1479798" y="1324419"/>
                </a:lnTo>
                <a:lnTo>
                  <a:pt x="0" y="13244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0">
            <a:extLst>
              <a:ext uri="{FF2B5EF4-FFF2-40B4-BE49-F238E27FC236}">
                <a16:creationId xmlns:a16="http://schemas.microsoft.com/office/drawing/2014/main" id="{BFD4ECBF-F636-AE74-BA19-FE8675F726E9}"/>
              </a:ext>
            </a:extLst>
          </p:cNvPr>
          <p:cNvSpPr/>
          <p:nvPr/>
        </p:nvSpPr>
        <p:spPr>
          <a:xfrm>
            <a:off x="4057550" y="12314894"/>
            <a:ext cx="1810146" cy="972953"/>
          </a:xfrm>
          <a:custGeom>
            <a:avLst/>
            <a:gdLst/>
            <a:ahLst/>
            <a:cxnLst/>
            <a:rect l="l" t="t" r="r" b="b"/>
            <a:pathLst>
              <a:path w="1810146" h="972953">
                <a:moveTo>
                  <a:pt x="0" y="0"/>
                </a:moveTo>
                <a:lnTo>
                  <a:pt x="1810145" y="0"/>
                </a:lnTo>
                <a:lnTo>
                  <a:pt x="1810145" y="972954"/>
                </a:lnTo>
                <a:lnTo>
                  <a:pt x="0" y="97295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Freeform 11">
            <a:extLst>
              <a:ext uri="{FF2B5EF4-FFF2-40B4-BE49-F238E27FC236}">
                <a16:creationId xmlns:a16="http://schemas.microsoft.com/office/drawing/2014/main" id="{8E62380B-BF1E-9BBA-B6DC-DA75742597A5}"/>
              </a:ext>
            </a:extLst>
          </p:cNvPr>
          <p:cNvSpPr/>
          <p:nvPr/>
        </p:nvSpPr>
        <p:spPr>
          <a:xfrm>
            <a:off x="13409531" y="17843554"/>
            <a:ext cx="962859" cy="1562448"/>
          </a:xfrm>
          <a:custGeom>
            <a:avLst/>
            <a:gdLst/>
            <a:ahLst/>
            <a:cxnLst/>
            <a:rect l="l" t="t" r="r" b="b"/>
            <a:pathLst>
              <a:path w="962859" h="1562448">
                <a:moveTo>
                  <a:pt x="0" y="0"/>
                </a:moveTo>
                <a:lnTo>
                  <a:pt x="962859" y="0"/>
                </a:lnTo>
                <a:lnTo>
                  <a:pt x="962859" y="1562448"/>
                </a:lnTo>
                <a:lnTo>
                  <a:pt x="0" y="15624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3" name="Freeform 13">
            <a:extLst>
              <a:ext uri="{FF2B5EF4-FFF2-40B4-BE49-F238E27FC236}">
                <a16:creationId xmlns:a16="http://schemas.microsoft.com/office/drawing/2014/main" id="{5E9CD2B9-FBE9-170C-15B5-761F2EC8029F}"/>
              </a:ext>
            </a:extLst>
          </p:cNvPr>
          <p:cNvSpPr/>
          <p:nvPr/>
        </p:nvSpPr>
        <p:spPr>
          <a:xfrm>
            <a:off x="8949698" y="14926619"/>
            <a:ext cx="1061821" cy="1370092"/>
          </a:xfrm>
          <a:custGeom>
            <a:avLst/>
            <a:gdLst/>
            <a:ahLst/>
            <a:cxnLst/>
            <a:rect l="l" t="t" r="r" b="b"/>
            <a:pathLst>
              <a:path w="1061821" h="1370092">
                <a:moveTo>
                  <a:pt x="0" y="0"/>
                </a:moveTo>
                <a:lnTo>
                  <a:pt x="1061821" y="0"/>
                </a:lnTo>
                <a:lnTo>
                  <a:pt x="1061821" y="1370091"/>
                </a:lnTo>
                <a:lnTo>
                  <a:pt x="0" y="137009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5" name="Freeform 14">
            <a:extLst>
              <a:ext uri="{FF2B5EF4-FFF2-40B4-BE49-F238E27FC236}">
                <a16:creationId xmlns:a16="http://schemas.microsoft.com/office/drawing/2014/main" id="{42958DBD-B6A7-D5FF-059A-0A008EBF2911}"/>
              </a:ext>
            </a:extLst>
          </p:cNvPr>
          <p:cNvSpPr/>
          <p:nvPr/>
        </p:nvSpPr>
        <p:spPr>
          <a:xfrm>
            <a:off x="2135420" y="10722523"/>
            <a:ext cx="1133910" cy="1133910"/>
          </a:xfrm>
          <a:custGeom>
            <a:avLst/>
            <a:gdLst/>
            <a:ahLst/>
            <a:cxnLst/>
            <a:rect l="l" t="t" r="r" b="b"/>
            <a:pathLst>
              <a:path w="1133910" h="1133910">
                <a:moveTo>
                  <a:pt x="0" y="0"/>
                </a:moveTo>
                <a:lnTo>
                  <a:pt x="1133910" y="0"/>
                </a:lnTo>
                <a:lnTo>
                  <a:pt x="1133910" y="1133910"/>
                </a:lnTo>
                <a:lnTo>
                  <a:pt x="0" y="113391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6B9B0"/>
        </a:solidFill>
        <a:effectLst/>
      </p:bgPr>
    </p:bg>
    <p:spTree>
      <p:nvGrpSpPr>
        <p:cNvPr id="1" name=""/>
        <p:cNvGrpSpPr/>
        <p:nvPr/>
      </p:nvGrpSpPr>
      <p:grpSpPr>
        <a:xfrm>
          <a:off x="0" y="0"/>
          <a:ext cx="0" cy="0"/>
          <a:chOff x="0" y="0"/>
          <a:chExt cx="0" cy="0"/>
        </a:xfrm>
      </p:grpSpPr>
      <p:sp>
        <p:nvSpPr>
          <p:cNvPr id="5" name="Freeform 5"/>
          <p:cNvSpPr/>
          <p:nvPr/>
        </p:nvSpPr>
        <p:spPr>
          <a:xfrm>
            <a:off x="14603372" y="7962114"/>
            <a:ext cx="1787980" cy="1265741"/>
          </a:xfrm>
          <a:custGeom>
            <a:avLst/>
            <a:gdLst/>
            <a:ahLst/>
            <a:cxnLst/>
            <a:rect l="l" t="t" r="r" b="b"/>
            <a:pathLst>
              <a:path w="1787980" h="1265741">
                <a:moveTo>
                  <a:pt x="0" y="0"/>
                </a:moveTo>
                <a:lnTo>
                  <a:pt x="1787980" y="0"/>
                </a:lnTo>
                <a:lnTo>
                  <a:pt x="1787980" y="1265741"/>
                </a:lnTo>
                <a:lnTo>
                  <a:pt x="0" y="12657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0613631" y="7958952"/>
            <a:ext cx="1582186" cy="1242016"/>
          </a:xfrm>
          <a:custGeom>
            <a:avLst/>
            <a:gdLst/>
            <a:ahLst/>
            <a:cxnLst/>
            <a:rect l="l" t="t" r="r" b="b"/>
            <a:pathLst>
              <a:path w="1582186" h="1242016">
                <a:moveTo>
                  <a:pt x="0" y="0"/>
                </a:moveTo>
                <a:lnTo>
                  <a:pt x="1582186" y="0"/>
                </a:lnTo>
                <a:lnTo>
                  <a:pt x="1582186" y="1242016"/>
                </a:lnTo>
                <a:lnTo>
                  <a:pt x="0" y="12420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6610409" y="7982355"/>
            <a:ext cx="1479798" cy="1324419"/>
          </a:xfrm>
          <a:custGeom>
            <a:avLst/>
            <a:gdLst/>
            <a:ahLst/>
            <a:cxnLst/>
            <a:rect l="l" t="t" r="r" b="b"/>
            <a:pathLst>
              <a:path w="1479798" h="1324419">
                <a:moveTo>
                  <a:pt x="0" y="0"/>
                </a:moveTo>
                <a:lnTo>
                  <a:pt x="1479798" y="0"/>
                </a:lnTo>
                <a:lnTo>
                  <a:pt x="1479798" y="1324419"/>
                </a:lnTo>
                <a:lnTo>
                  <a:pt x="0" y="13244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4122248" y="8066385"/>
            <a:ext cx="1810146" cy="972953"/>
          </a:xfrm>
          <a:custGeom>
            <a:avLst/>
            <a:gdLst/>
            <a:ahLst/>
            <a:cxnLst/>
            <a:rect l="l" t="t" r="r" b="b"/>
            <a:pathLst>
              <a:path w="1810146" h="972953">
                <a:moveTo>
                  <a:pt x="0" y="0"/>
                </a:moveTo>
                <a:lnTo>
                  <a:pt x="1810145" y="0"/>
                </a:lnTo>
                <a:lnTo>
                  <a:pt x="1810145" y="972954"/>
                </a:lnTo>
                <a:lnTo>
                  <a:pt x="0" y="9729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a:off x="12956645" y="7858479"/>
            <a:ext cx="962859" cy="1562448"/>
          </a:xfrm>
          <a:custGeom>
            <a:avLst/>
            <a:gdLst/>
            <a:ahLst/>
            <a:cxnLst/>
            <a:rect l="l" t="t" r="r" b="b"/>
            <a:pathLst>
              <a:path w="962859" h="1562448">
                <a:moveTo>
                  <a:pt x="0" y="0"/>
                </a:moveTo>
                <a:lnTo>
                  <a:pt x="962859" y="0"/>
                </a:lnTo>
                <a:lnTo>
                  <a:pt x="962859" y="1562448"/>
                </a:lnTo>
                <a:lnTo>
                  <a:pt x="0" y="15624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8798736" y="7917657"/>
            <a:ext cx="1061821" cy="1370092"/>
          </a:xfrm>
          <a:custGeom>
            <a:avLst/>
            <a:gdLst/>
            <a:ahLst/>
            <a:cxnLst/>
            <a:rect l="l" t="t" r="r" b="b"/>
            <a:pathLst>
              <a:path w="1061821" h="1370092">
                <a:moveTo>
                  <a:pt x="0" y="0"/>
                </a:moveTo>
                <a:lnTo>
                  <a:pt x="1061821" y="0"/>
                </a:lnTo>
                <a:lnTo>
                  <a:pt x="1061821" y="1370091"/>
                </a:lnTo>
                <a:lnTo>
                  <a:pt x="0" y="137009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4" name="Freeform 14"/>
          <p:cNvSpPr/>
          <p:nvPr/>
        </p:nvSpPr>
        <p:spPr>
          <a:xfrm>
            <a:off x="2156986" y="7962070"/>
            <a:ext cx="1133910" cy="1133910"/>
          </a:xfrm>
          <a:custGeom>
            <a:avLst/>
            <a:gdLst/>
            <a:ahLst/>
            <a:cxnLst/>
            <a:rect l="l" t="t" r="r" b="b"/>
            <a:pathLst>
              <a:path w="1133910" h="1133910">
                <a:moveTo>
                  <a:pt x="0" y="0"/>
                </a:moveTo>
                <a:lnTo>
                  <a:pt x="1133910" y="0"/>
                </a:lnTo>
                <a:lnTo>
                  <a:pt x="1133910" y="1133910"/>
                </a:lnTo>
                <a:lnTo>
                  <a:pt x="0" y="113391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6" name="TextBox 16"/>
          <p:cNvSpPr txBox="1"/>
          <p:nvPr/>
        </p:nvSpPr>
        <p:spPr>
          <a:xfrm>
            <a:off x="2842815" y="4011625"/>
            <a:ext cx="13267015" cy="1131528"/>
          </a:xfrm>
          <a:prstGeom prst="rect">
            <a:avLst/>
          </a:prstGeom>
        </p:spPr>
        <p:txBody>
          <a:bodyPr wrap="square" lIns="0" tIns="0" rIns="0" bIns="0" rtlCol="0" anchor="t">
            <a:spAutoFit/>
          </a:bodyPr>
          <a:lstStyle/>
          <a:p>
            <a:pPr>
              <a:lnSpc>
                <a:spcPts val="8800"/>
              </a:lnSpc>
            </a:pPr>
            <a:r>
              <a:rPr lang="en-US" sz="8000" spc="160" dirty="0">
                <a:solidFill>
                  <a:srgbClr val="F6E7D8"/>
                </a:solidFill>
                <a:latin typeface="Archivo Black"/>
                <a:ea typeface="Archivo Black"/>
                <a:cs typeface="Archivo Black"/>
              </a:rPr>
              <a:t>MUHAMMAD SALEEM</a:t>
            </a:r>
          </a:p>
        </p:txBody>
      </p:sp>
      <p:sp>
        <p:nvSpPr>
          <p:cNvPr id="19" name="TextBox 3">
            <a:extLst>
              <a:ext uri="{FF2B5EF4-FFF2-40B4-BE49-F238E27FC236}">
                <a16:creationId xmlns:a16="http://schemas.microsoft.com/office/drawing/2014/main" id="{AAEA1A80-3122-D20F-C96D-D4AADD2D6902}"/>
              </a:ext>
            </a:extLst>
          </p:cNvPr>
          <p:cNvSpPr txBox="1"/>
          <p:nvPr/>
        </p:nvSpPr>
        <p:spPr>
          <a:xfrm>
            <a:off x="4272600" y="5341942"/>
            <a:ext cx="9570271" cy="469039"/>
          </a:xfrm>
          <a:prstGeom prst="rect">
            <a:avLst/>
          </a:prstGeom>
        </p:spPr>
        <p:txBody>
          <a:bodyPr wrap="square" lIns="0" tIns="0" rIns="0" bIns="0" rtlCol="0" anchor="t">
            <a:spAutoFit/>
          </a:bodyPr>
          <a:lstStyle/>
          <a:p>
            <a:pPr algn="ctr">
              <a:lnSpc>
                <a:spcPts val="3499"/>
              </a:lnSpc>
            </a:pPr>
            <a:r>
              <a:rPr lang="en-US" sz="4000" spc="49" dirty="0">
                <a:solidFill>
                  <a:srgbClr val="F6E7D8"/>
                </a:solidFill>
                <a:latin typeface="Open Sans"/>
                <a:ea typeface="Open Sans"/>
                <a:cs typeface="Open Sans"/>
                <a:sym typeface="Open Sans"/>
              </a:rPr>
              <a:t>STAY SAFE. STAY SMART.</a:t>
            </a:r>
            <a:endParaRPr lang="en-US" sz="4000" spc="49" dirty="0">
              <a:solidFill>
                <a:srgbClr val="F6E7D8"/>
              </a:solidFill>
              <a:latin typeface="Open Sans"/>
              <a:ea typeface="Open Sans"/>
              <a:cs typeface="Open Sans"/>
            </a:endParaRPr>
          </a:p>
        </p:txBody>
      </p:sp>
      <p:sp>
        <p:nvSpPr>
          <p:cNvPr id="20" name="TextBox 3">
            <a:extLst>
              <a:ext uri="{FF2B5EF4-FFF2-40B4-BE49-F238E27FC236}">
                <a16:creationId xmlns:a16="http://schemas.microsoft.com/office/drawing/2014/main" id="{7BD4A992-75BD-6EC5-B034-7A2A0EA2FC4A}"/>
              </a:ext>
            </a:extLst>
          </p:cNvPr>
          <p:cNvSpPr txBox="1"/>
          <p:nvPr/>
        </p:nvSpPr>
        <p:spPr>
          <a:xfrm>
            <a:off x="4207902" y="2128603"/>
            <a:ext cx="9570271" cy="469039"/>
          </a:xfrm>
          <a:prstGeom prst="rect">
            <a:avLst/>
          </a:prstGeom>
        </p:spPr>
        <p:txBody>
          <a:bodyPr wrap="square" lIns="0" tIns="0" rIns="0" bIns="0" rtlCol="0" anchor="t">
            <a:spAutoFit/>
          </a:bodyPr>
          <a:lstStyle/>
          <a:p>
            <a:pPr algn="ctr">
              <a:lnSpc>
                <a:spcPts val="3499"/>
              </a:lnSpc>
            </a:pPr>
            <a:r>
              <a:rPr lang="en-US" sz="4000" spc="49" dirty="0">
                <a:solidFill>
                  <a:srgbClr val="F6E7D8"/>
                </a:solidFill>
                <a:latin typeface="Open Sans"/>
                <a:ea typeface="Open Sans"/>
                <a:cs typeface="Open Sans"/>
                <a:sym typeface="Open Sans"/>
              </a:rPr>
              <a:t>PRESENTED BY:</a:t>
            </a:r>
            <a:endParaRPr lang="en-US" sz="4000" spc="49" dirty="0">
              <a:solidFill>
                <a:srgbClr val="F6E7D8"/>
              </a:solidFill>
              <a:latin typeface="Open Sans"/>
              <a:ea typeface="Open Sans"/>
              <a:cs typeface="Open Sans"/>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6B9B0"/>
        </a:solidFill>
        <a:effectLst/>
      </p:bgPr>
    </p:bg>
    <p:spTree>
      <p:nvGrpSpPr>
        <p:cNvPr id="1" name=""/>
        <p:cNvGrpSpPr/>
        <p:nvPr/>
      </p:nvGrpSpPr>
      <p:grpSpPr>
        <a:xfrm>
          <a:off x="0" y="0"/>
          <a:ext cx="0" cy="0"/>
          <a:chOff x="0" y="0"/>
          <a:chExt cx="0" cy="0"/>
        </a:xfrm>
      </p:grpSpPr>
      <p:sp>
        <p:nvSpPr>
          <p:cNvPr id="2" name="TextBox 2"/>
          <p:cNvSpPr txBox="1"/>
          <p:nvPr/>
        </p:nvSpPr>
        <p:spPr>
          <a:xfrm>
            <a:off x="3712371" y="1692556"/>
            <a:ext cx="10863257" cy="1238250"/>
          </a:xfrm>
          <a:prstGeom prst="rect">
            <a:avLst/>
          </a:prstGeom>
        </p:spPr>
        <p:txBody>
          <a:bodyPr lIns="0" tIns="0" rIns="0" bIns="0" rtlCol="0" anchor="t">
            <a:spAutoFit/>
          </a:bodyPr>
          <a:lstStyle/>
          <a:p>
            <a:pPr marL="0" lvl="0" indent="0" algn="ctr">
              <a:lnSpc>
                <a:spcPts val="9600"/>
              </a:lnSpc>
              <a:spcBef>
                <a:spcPct val="0"/>
              </a:spcBef>
            </a:pPr>
            <a:r>
              <a:rPr lang="en-US" sz="8000" spc="160">
                <a:solidFill>
                  <a:srgbClr val="F6E7D8"/>
                </a:solidFill>
                <a:latin typeface="Archivo Black"/>
                <a:ea typeface="Archivo Black"/>
                <a:cs typeface="Archivo Black"/>
                <a:sym typeface="Archivo Black"/>
              </a:rPr>
              <a:t>OBJECTIVES</a:t>
            </a:r>
          </a:p>
        </p:txBody>
      </p:sp>
      <p:sp>
        <p:nvSpPr>
          <p:cNvPr id="3" name="TextBox 3"/>
          <p:cNvSpPr txBox="1"/>
          <p:nvPr/>
        </p:nvSpPr>
        <p:spPr>
          <a:xfrm>
            <a:off x="2428104" y="6443324"/>
            <a:ext cx="2993446" cy="1228090"/>
          </a:xfrm>
          <a:prstGeom prst="rect">
            <a:avLst/>
          </a:prstGeom>
        </p:spPr>
        <p:txBody>
          <a:bodyPr lIns="0" tIns="0" rIns="0" bIns="0" rtlCol="0" anchor="t">
            <a:spAutoFit/>
          </a:bodyPr>
          <a:lstStyle/>
          <a:p>
            <a:pPr algn="ctr">
              <a:lnSpc>
                <a:spcPts val="2419"/>
              </a:lnSpc>
            </a:pPr>
            <a:r>
              <a:rPr lang="en-US" sz="2199" spc="43">
                <a:solidFill>
                  <a:srgbClr val="F6E7D8"/>
                </a:solidFill>
                <a:latin typeface="Open Sans"/>
                <a:ea typeface="Open Sans"/>
                <a:cs typeface="Open Sans"/>
                <a:sym typeface="Open Sans"/>
              </a:rPr>
              <a:t>Define phishing and identify common methods used by scammers</a:t>
            </a:r>
          </a:p>
        </p:txBody>
      </p:sp>
      <p:sp>
        <p:nvSpPr>
          <p:cNvPr id="4" name="TextBox 4"/>
          <p:cNvSpPr txBox="1"/>
          <p:nvPr/>
        </p:nvSpPr>
        <p:spPr>
          <a:xfrm>
            <a:off x="7647277" y="6443324"/>
            <a:ext cx="2993446" cy="923290"/>
          </a:xfrm>
          <a:prstGeom prst="rect">
            <a:avLst/>
          </a:prstGeom>
        </p:spPr>
        <p:txBody>
          <a:bodyPr lIns="0" tIns="0" rIns="0" bIns="0" rtlCol="0" anchor="t">
            <a:spAutoFit/>
          </a:bodyPr>
          <a:lstStyle/>
          <a:p>
            <a:pPr marL="0" lvl="0" indent="0" algn="ctr">
              <a:lnSpc>
                <a:spcPts val="2419"/>
              </a:lnSpc>
              <a:spcBef>
                <a:spcPct val="0"/>
              </a:spcBef>
            </a:pPr>
            <a:r>
              <a:rPr lang="en-US" sz="2199" spc="43">
                <a:solidFill>
                  <a:srgbClr val="F6E7D8"/>
                </a:solidFill>
                <a:latin typeface="Open Sans"/>
                <a:ea typeface="Open Sans"/>
                <a:cs typeface="Open Sans"/>
                <a:sym typeface="Open Sans"/>
              </a:rPr>
              <a:t>Recognize red flags in phishing emails, messages, or posts</a:t>
            </a:r>
          </a:p>
        </p:txBody>
      </p:sp>
      <p:sp>
        <p:nvSpPr>
          <p:cNvPr id="5" name="TextBox 5"/>
          <p:cNvSpPr txBox="1"/>
          <p:nvPr/>
        </p:nvSpPr>
        <p:spPr>
          <a:xfrm>
            <a:off x="12866450" y="6443324"/>
            <a:ext cx="2993446" cy="1837690"/>
          </a:xfrm>
          <a:prstGeom prst="rect">
            <a:avLst/>
          </a:prstGeom>
        </p:spPr>
        <p:txBody>
          <a:bodyPr lIns="0" tIns="0" rIns="0" bIns="0" rtlCol="0" anchor="t">
            <a:spAutoFit/>
          </a:bodyPr>
          <a:lstStyle/>
          <a:p>
            <a:pPr marL="0" lvl="0" indent="0" algn="ctr">
              <a:lnSpc>
                <a:spcPts val="2419"/>
              </a:lnSpc>
              <a:spcBef>
                <a:spcPct val="0"/>
              </a:spcBef>
            </a:pPr>
            <a:r>
              <a:rPr lang="en-US" sz="2199" spc="43">
                <a:solidFill>
                  <a:srgbClr val="F6E7D8"/>
                </a:solidFill>
                <a:latin typeface="Open Sans"/>
                <a:ea typeface="Open Sans"/>
                <a:cs typeface="Open Sans"/>
                <a:sym typeface="Open Sans"/>
              </a:rPr>
              <a:t>Develop critical thinking skills to discern legitimate requests from potential phishing attempts</a:t>
            </a:r>
          </a:p>
        </p:txBody>
      </p:sp>
      <p:grpSp>
        <p:nvGrpSpPr>
          <p:cNvPr id="6" name="Group 6"/>
          <p:cNvGrpSpPr/>
          <p:nvPr/>
        </p:nvGrpSpPr>
        <p:grpSpPr>
          <a:xfrm>
            <a:off x="3305195" y="4481171"/>
            <a:ext cx="1239263" cy="1239263"/>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6666"/>
            </a:solidFill>
          </p:spPr>
        </p:sp>
      </p:grpSp>
      <p:sp>
        <p:nvSpPr>
          <p:cNvPr id="8" name="TextBox 8"/>
          <p:cNvSpPr txBox="1"/>
          <p:nvPr/>
        </p:nvSpPr>
        <p:spPr>
          <a:xfrm>
            <a:off x="3305195" y="4389158"/>
            <a:ext cx="1239263" cy="1194689"/>
          </a:xfrm>
          <a:prstGeom prst="rect">
            <a:avLst/>
          </a:prstGeom>
        </p:spPr>
        <p:txBody>
          <a:bodyPr lIns="0" tIns="0" rIns="0" bIns="0" rtlCol="0" anchor="t">
            <a:spAutoFit/>
          </a:bodyPr>
          <a:lstStyle/>
          <a:p>
            <a:pPr marL="0" lvl="1" indent="0" algn="ctr">
              <a:lnSpc>
                <a:spcPts val="10047"/>
              </a:lnSpc>
              <a:spcBef>
                <a:spcPct val="0"/>
              </a:spcBef>
            </a:pPr>
            <a:r>
              <a:rPr lang="en-US" sz="6399" b="1" u="none" spc="319">
                <a:solidFill>
                  <a:srgbClr val="F6E7D8"/>
                </a:solidFill>
                <a:latin typeface="Open Sans Bold"/>
                <a:ea typeface="Open Sans Bold"/>
                <a:cs typeface="Open Sans Bold"/>
                <a:sym typeface="Open Sans Bold"/>
              </a:rPr>
              <a:t>1</a:t>
            </a:r>
          </a:p>
        </p:txBody>
      </p:sp>
      <p:grpSp>
        <p:nvGrpSpPr>
          <p:cNvPr id="9" name="Group 9"/>
          <p:cNvGrpSpPr/>
          <p:nvPr/>
        </p:nvGrpSpPr>
        <p:grpSpPr>
          <a:xfrm>
            <a:off x="8524368" y="4481171"/>
            <a:ext cx="1239263" cy="1239263"/>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6666"/>
            </a:solidFill>
          </p:spPr>
        </p:sp>
      </p:grpSp>
      <p:sp>
        <p:nvSpPr>
          <p:cNvPr id="11" name="TextBox 11"/>
          <p:cNvSpPr txBox="1"/>
          <p:nvPr/>
        </p:nvSpPr>
        <p:spPr>
          <a:xfrm>
            <a:off x="8524368" y="4389158"/>
            <a:ext cx="1239263" cy="1194689"/>
          </a:xfrm>
          <a:prstGeom prst="rect">
            <a:avLst/>
          </a:prstGeom>
        </p:spPr>
        <p:txBody>
          <a:bodyPr lIns="0" tIns="0" rIns="0" bIns="0" rtlCol="0" anchor="t">
            <a:spAutoFit/>
          </a:bodyPr>
          <a:lstStyle/>
          <a:p>
            <a:pPr marL="0" lvl="1" indent="0" algn="ctr">
              <a:lnSpc>
                <a:spcPts val="10047"/>
              </a:lnSpc>
              <a:spcBef>
                <a:spcPct val="0"/>
              </a:spcBef>
            </a:pPr>
            <a:r>
              <a:rPr lang="en-US" sz="6399" b="1" u="none" spc="319">
                <a:solidFill>
                  <a:srgbClr val="F6E7D8"/>
                </a:solidFill>
                <a:latin typeface="Open Sans Bold"/>
                <a:ea typeface="Open Sans Bold"/>
                <a:cs typeface="Open Sans Bold"/>
                <a:sym typeface="Open Sans Bold"/>
              </a:rPr>
              <a:t>2</a:t>
            </a:r>
          </a:p>
        </p:txBody>
      </p:sp>
      <p:grpSp>
        <p:nvGrpSpPr>
          <p:cNvPr id="12" name="Group 12"/>
          <p:cNvGrpSpPr/>
          <p:nvPr/>
        </p:nvGrpSpPr>
        <p:grpSpPr>
          <a:xfrm>
            <a:off x="13743542" y="4481171"/>
            <a:ext cx="1239263" cy="1239263"/>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6666"/>
            </a:solidFill>
          </p:spPr>
        </p:sp>
      </p:grpSp>
      <p:sp>
        <p:nvSpPr>
          <p:cNvPr id="14" name="TextBox 14"/>
          <p:cNvSpPr txBox="1"/>
          <p:nvPr/>
        </p:nvSpPr>
        <p:spPr>
          <a:xfrm>
            <a:off x="13743542" y="4389158"/>
            <a:ext cx="1239263" cy="1194689"/>
          </a:xfrm>
          <a:prstGeom prst="rect">
            <a:avLst/>
          </a:prstGeom>
        </p:spPr>
        <p:txBody>
          <a:bodyPr lIns="0" tIns="0" rIns="0" bIns="0" rtlCol="0" anchor="t">
            <a:spAutoFit/>
          </a:bodyPr>
          <a:lstStyle/>
          <a:p>
            <a:pPr marL="0" lvl="1" indent="0" algn="ctr">
              <a:lnSpc>
                <a:spcPts val="10047"/>
              </a:lnSpc>
              <a:spcBef>
                <a:spcPct val="0"/>
              </a:spcBef>
            </a:pPr>
            <a:r>
              <a:rPr lang="en-US" sz="6399" b="1" u="none" spc="319">
                <a:solidFill>
                  <a:srgbClr val="F6E7D8"/>
                </a:solidFill>
                <a:latin typeface="Open Sans Bold"/>
                <a:ea typeface="Open Sans Bold"/>
                <a:cs typeface="Open Sans Bold"/>
                <a:sym typeface="Open Sans Bold"/>
              </a:rPr>
              <a:t>3</a:t>
            </a:r>
          </a:p>
        </p:txBody>
      </p:sp>
      <p:sp>
        <p:nvSpPr>
          <p:cNvPr id="15" name="TextBox 15"/>
          <p:cNvSpPr txBox="1"/>
          <p:nvPr/>
        </p:nvSpPr>
        <p:spPr>
          <a:xfrm>
            <a:off x="4284845" y="3014321"/>
            <a:ext cx="9718311" cy="514350"/>
          </a:xfrm>
          <a:prstGeom prst="rect">
            <a:avLst/>
          </a:prstGeom>
        </p:spPr>
        <p:txBody>
          <a:bodyPr lIns="0" tIns="0" rIns="0" bIns="0" rtlCol="0" anchor="t">
            <a:spAutoFit/>
          </a:bodyPr>
          <a:lstStyle/>
          <a:p>
            <a:pPr algn="ctr">
              <a:lnSpc>
                <a:spcPts val="4200"/>
              </a:lnSpc>
            </a:pPr>
            <a:r>
              <a:rPr lang="en-US" sz="3000" b="1">
                <a:solidFill>
                  <a:srgbClr val="F6E7D8"/>
                </a:solidFill>
                <a:latin typeface="Open Sans Bold"/>
                <a:ea typeface="Open Sans Bold"/>
                <a:cs typeface="Open Sans Bold"/>
                <a:sym typeface="Open Sans Bold"/>
              </a:rPr>
              <a:t>By the end of this lesson, students will be able to: </a:t>
            </a:r>
          </a:p>
        </p:txBody>
      </p:sp>
      <p:pic>
        <p:nvPicPr>
          <p:cNvPr id="17" name="Picture 2" descr="A light bulb on a black background&#10;&#10;AI-generated content may be incorrect.">
            <a:extLst>
              <a:ext uri="{FF2B5EF4-FFF2-40B4-BE49-F238E27FC236}">
                <a16:creationId xmlns:a16="http://schemas.microsoft.com/office/drawing/2014/main" id="{2CBB7C93-39CB-5FCF-D22F-D621B3CBD525}"/>
              </a:ext>
            </a:extLst>
          </p:cNvPr>
          <p:cNvPicPr>
            <a:picLocks noChangeAspect="1"/>
          </p:cNvPicPr>
          <p:nvPr/>
        </p:nvPicPr>
        <p:blipFill>
          <a:blip r:embed="rId2"/>
          <a:srcRect/>
          <a:stretch>
            <a:fillRect/>
          </a:stretch>
        </p:blipFill>
        <p:spPr>
          <a:xfrm>
            <a:off x="18574994" y="6991639"/>
            <a:ext cx="737744" cy="801896"/>
          </a:xfrm>
          <a:prstGeom prst="rect">
            <a:avLst/>
          </a:prstGeom>
        </p:spPr>
      </p:pic>
      <p:sp>
        <p:nvSpPr>
          <p:cNvPr id="19" name="TextBox 3">
            <a:extLst>
              <a:ext uri="{FF2B5EF4-FFF2-40B4-BE49-F238E27FC236}">
                <a16:creationId xmlns:a16="http://schemas.microsoft.com/office/drawing/2014/main" id="{313D9494-2EDF-DBEE-785B-3960DEEFC09F}"/>
              </a:ext>
            </a:extLst>
          </p:cNvPr>
          <p:cNvSpPr txBox="1"/>
          <p:nvPr/>
        </p:nvSpPr>
        <p:spPr>
          <a:xfrm>
            <a:off x="-6732506" y="2286341"/>
            <a:ext cx="6610201" cy="2273300"/>
          </a:xfrm>
          <a:prstGeom prst="rect">
            <a:avLst/>
          </a:prstGeom>
        </p:spPr>
        <p:txBody>
          <a:bodyPr lIns="0" tIns="0" rIns="0" bIns="0" rtlCol="0" anchor="t">
            <a:spAutoFit/>
          </a:bodyPr>
          <a:lstStyle/>
          <a:p>
            <a:pPr marL="0" lvl="0" indent="0" algn="l">
              <a:lnSpc>
                <a:spcPts val="8800"/>
              </a:lnSpc>
            </a:pPr>
            <a:r>
              <a:rPr lang="en-US" sz="8000" spc="160">
                <a:solidFill>
                  <a:srgbClr val="F6E7D8"/>
                </a:solidFill>
                <a:latin typeface="Archivo Black"/>
                <a:ea typeface="Archivo Black"/>
                <a:cs typeface="Archivo Black"/>
                <a:sym typeface="Archivo Black"/>
              </a:rPr>
              <a:t>WHAT IS PHISHING?</a:t>
            </a:r>
          </a:p>
        </p:txBody>
      </p:sp>
      <p:sp>
        <p:nvSpPr>
          <p:cNvPr id="21" name="TextBox 4">
            <a:extLst>
              <a:ext uri="{FF2B5EF4-FFF2-40B4-BE49-F238E27FC236}">
                <a16:creationId xmlns:a16="http://schemas.microsoft.com/office/drawing/2014/main" id="{DAE6C7E7-E83C-31AA-49E7-123AEDDA3256}"/>
              </a:ext>
            </a:extLst>
          </p:cNvPr>
          <p:cNvSpPr txBox="1"/>
          <p:nvPr/>
        </p:nvSpPr>
        <p:spPr>
          <a:xfrm>
            <a:off x="-6452516" y="5657067"/>
            <a:ext cx="5676900" cy="2715895"/>
          </a:xfrm>
          <a:prstGeom prst="rect">
            <a:avLst/>
          </a:prstGeom>
        </p:spPr>
        <p:txBody>
          <a:bodyPr lIns="0" tIns="0" rIns="0" bIns="0" rtlCol="0" anchor="t">
            <a:spAutoFit/>
          </a:bodyPr>
          <a:lstStyle/>
          <a:p>
            <a:pPr algn="l">
              <a:lnSpc>
                <a:spcPts val="3079"/>
              </a:lnSpc>
            </a:pPr>
            <a:r>
              <a:rPr lang="en-US" sz="2199" spc="43">
                <a:solidFill>
                  <a:srgbClr val="F6E7D8"/>
                </a:solidFill>
                <a:latin typeface="Open Sans"/>
                <a:ea typeface="Open Sans"/>
                <a:cs typeface="Open Sans"/>
                <a:sym typeface="Open Sans"/>
              </a:rPr>
              <a:t>Phishing is when someone tries to trick you into revealing personal information like your password, credit card numbers, or social security number. </a:t>
            </a:r>
          </a:p>
          <a:p>
            <a:pPr algn="l">
              <a:lnSpc>
                <a:spcPts val="3079"/>
              </a:lnSpc>
            </a:pPr>
            <a:endParaRPr lang="en-US" sz="2199" spc="43">
              <a:solidFill>
                <a:srgbClr val="F6E7D8"/>
              </a:solidFill>
              <a:latin typeface="Open Sans"/>
              <a:ea typeface="Open Sans"/>
              <a:cs typeface="Open Sans"/>
              <a:sym typeface="Open Sans"/>
            </a:endParaRPr>
          </a:p>
          <a:p>
            <a:pPr marL="0" lvl="0" indent="0" algn="l">
              <a:lnSpc>
                <a:spcPts val="3079"/>
              </a:lnSpc>
              <a:spcBef>
                <a:spcPct val="0"/>
              </a:spcBef>
            </a:pPr>
            <a:r>
              <a:rPr lang="en-US" sz="2199" spc="43">
                <a:solidFill>
                  <a:srgbClr val="F6E7D8"/>
                </a:solidFill>
                <a:latin typeface="Open Sans"/>
                <a:ea typeface="Open Sans"/>
                <a:cs typeface="Open Sans"/>
                <a:sym typeface="Open Sans"/>
              </a:rPr>
              <a:t>Phishing can happen through emails, text messages, or other online platforms. </a:t>
            </a:r>
          </a:p>
        </p:txBody>
      </p:sp>
      <p:sp>
        <p:nvSpPr>
          <p:cNvPr id="23" name="TextBox 5">
            <a:extLst>
              <a:ext uri="{FF2B5EF4-FFF2-40B4-BE49-F238E27FC236}">
                <a16:creationId xmlns:a16="http://schemas.microsoft.com/office/drawing/2014/main" id="{FC9BEA43-F0E8-C621-26CC-5BFBB9C75645}"/>
              </a:ext>
            </a:extLst>
          </p:cNvPr>
          <p:cNvSpPr txBox="1"/>
          <p:nvPr/>
        </p:nvSpPr>
        <p:spPr>
          <a:xfrm>
            <a:off x="19487449" y="6963064"/>
            <a:ext cx="4450071" cy="925830"/>
          </a:xfrm>
          <a:prstGeom prst="rect">
            <a:avLst/>
          </a:prstGeom>
        </p:spPr>
        <p:txBody>
          <a:bodyPr lIns="0" tIns="0" rIns="0" bIns="0" rtlCol="0" anchor="t">
            <a:spAutoFit/>
          </a:bodyPr>
          <a:lstStyle/>
          <a:p>
            <a:pPr algn="l">
              <a:lnSpc>
                <a:spcPts val="2520"/>
              </a:lnSpc>
            </a:pPr>
            <a:r>
              <a:rPr lang="en-US" sz="1800" i="1">
                <a:solidFill>
                  <a:srgbClr val="DBF3F7"/>
                </a:solidFill>
                <a:latin typeface="Open Sans Italics"/>
                <a:ea typeface="Open Sans Italics"/>
                <a:cs typeface="Open Sans Italics"/>
                <a:sym typeface="Open Sans Italics"/>
              </a:rPr>
              <a:t>Think of an email or message you received that asked for personal information. What made it suspicious? </a:t>
            </a:r>
          </a:p>
        </p:txBody>
      </p:sp>
      <p:sp>
        <p:nvSpPr>
          <p:cNvPr id="25" name="Freeform 6">
            <a:extLst>
              <a:ext uri="{FF2B5EF4-FFF2-40B4-BE49-F238E27FC236}">
                <a16:creationId xmlns:a16="http://schemas.microsoft.com/office/drawing/2014/main" id="{B4E48730-1F53-082B-0386-B7F61967B624}"/>
              </a:ext>
            </a:extLst>
          </p:cNvPr>
          <p:cNvSpPr/>
          <p:nvPr/>
        </p:nvSpPr>
        <p:spPr>
          <a:xfrm>
            <a:off x="18508633" y="2928440"/>
            <a:ext cx="5428887" cy="3576279"/>
          </a:xfrm>
          <a:custGeom>
            <a:avLst/>
            <a:gdLst/>
            <a:ahLst/>
            <a:cxnLst/>
            <a:rect l="l" t="t" r="r" b="b"/>
            <a:pathLst>
              <a:path w="5428887" h="3576279">
                <a:moveTo>
                  <a:pt x="0" y="0"/>
                </a:moveTo>
                <a:lnTo>
                  <a:pt x="5428887" y="0"/>
                </a:lnTo>
                <a:lnTo>
                  <a:pt x="5428887" y="3576279"/>
                </a:lnTo>
                <a:lnTo>
                  <a:pt x="0" y="35762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6B9B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617126" y="6775979"/>
            <a:ext cx="737744" cy="801896"/>
          </a:xfrm>
          <a:prstGeom prst="rect">
            <a:avLst/>
          </a:prstGeom>
        </p:spPr>
      </p:pic>
      <p:sp>
        <p:nvSpPr>
          <p:cNvPr id="3" name="TextBox 3"/>
          <p:cNvSpPr txBox="1"/>
          <p:nvPr/>
        </p:nvSpPr>
        <p:spPr>
          <a:xfrm>
            <a:off x="1311626" y="1768756"/>
            <a:ext cx="6610201" cy="2273300"/>
          </a:xfrm>
          <a:prstGeom prst="rect">
            <a:avLst/>
          </a:prstGeom>
        </p:spPr>
        <p:txBody>
          <a:bodyPr lIns="0" tIns="0" rIns="0" bIns="0" rtlCol="0" anchor="t">
            <a:spAutoFit/>
          </a:bodyPr>
          <a:lstStyle/>
          <a:p>
            <a:pPr marL="0" lvl="0" indent="0" algn="l">
              <a:lnSpc>
                <a:spcPts val="8800"/>
              </a:lnSpc>
            </a:pPr>
            <a:r>
              <a:rPr lang="en-US" sz="8000" spc="160">
                <a:solidFill>
                  <a:srgbClr val="F6E7D8"/>
                </a:solidFill>
                <a:latin typeface="Archivo Black"/>
                <a:ea typeface="Archivo Black"/>
                <a:cs typeface="Archivo Black"/>
                <a:sym typeface="Archivo Black"/>
              </a:rPr>
              <a:t>WHAT IS PHISHING?</a:t>
            </a:r>
          </a:p>
        </p:txBody>
      </p:sp>
      <p:sp>
        <p:nvSpPr>
          <p:cNvPr id="4" name="TextBox 4"/>
          <p:cNvSpPr txBox="1"/>
          <p:nvPr/>
        </p:nvSpPr>
        <p:spPr>
          <a:xfrm>
            <a:off x="1591616" y="5139482"/>
            <a:ext cx="5676900" cy="2715895"/>
          </a:xfrm>
          <a:prstGeom prst="rect">
            <a:avLst/>
          </a:prstGeom>
        </p:spPr>
        <p:txBody>
          <a:bodyPr lIns="0" tIns="0" rIns="0" bIns="0" rtlCol="0" anchor="t">
            <a:spAutoFit/>
          </a:bodyPr>
          <a:lstStyle/>
          <a:p>
            <a:pPr algn="l">
              <a:lnSpc>
                <a:spcPts val="3079"/>
              </a:lnSpc>
            </a:pPr>
            <a:r>
              <a:rPr lang="en-US" sz="2199" spc="43">
                <a:solidFill>
                  <a:srgbClr val="F6E7D8"/>
                </a:solidFill>
                <a:latin typeface="Open Sans"/>
                <a:ea typeface="Open Sans"/>
                <a:cs typeface="Open Sans"/>
                <a:sym typeface="Open Sans"/>
              </a:rPr>
              <a:t>Phishing is when someone tries to trick you into revealing personal information like your password, credit card numbers, or social security number. </a:t>
            </a:r>
          </a:p>
          <a:p>
            <a:pPr algn="l">
              <a:lnSpc>
                <a:spcPts val="3079"/>
              </a:lnSpc>
            </a:pPr>
            <a:endParaRPr lang="en-US" sz="2199" spc="43">
              <a:solidFill>
                <a:srgbClr val="F6E7D8"/>
              </a:solidFill>
              <a:latin typeface="Open Sans"/>
              <a:ea typeface="Open Sans"/>
              <a:cs typeface="Open Sans"/>
              <a:sym typeface="Open Sans"/>
            </a:endParaRPr>
          </a:p>
          <a:p>
            <a:pPr marL="0" lvl="0" indent="0" algn="l">
              <a:lnSpc>
                <a:spcPts val="3079"/>
              </a:lnSpc>
              <a:spcBef>
                <a:spcPct val="0"/>
              </a:spcBef>
            </a:pPr>
            <a:r>
              <a:rPr lang="en-US" sz="2199" spc="43">
                <a:solidFill>
                  <a:srgbClr val="F6E7D8"/>
                </a:solidFill>
                <a:latin typeface="Open Sans"/>
                <a:ea typeface="Open Sans"/>
                <a:cs typeface="Open Sans"/>
                <a:sym typeface="Open Sans"/>
              </a:rPr>
              <a:t>Phishing can happen through emails, text messages, or other online platforms. </a:t>
            </a:r>
          </a:p>
        </p:txBody>
      </p:sp>
      <p:sp>
        <p:nvSpPr>
          <p:cNvPr id="5" name="TextBox 5"/>
          <p:cNvSpPr txBox="1"/>
          <p:nvPr/>
        </p:nvSpPr>
        <p:spPr>
          <a:xfrm>
            <a:off x="11529581" y="6747404"/>
            <a:ext cx="4450071" cy="925830"/>
          </a:xfrm>
          <a:prstGeom prst="rect">
            <a:avLst/>
          </a:prstGeom>
        </p:spPr>
        <p:txBody>
          <a:bodyPr lIns="0" tIns="0" rIns="0" bIns="0" rtlCol="0" anchor="t">
            <a:spAutoFit/>
          </a:bodyPr>
          <a:lstStyle/>
          <a:p>
            <a:pPr algn="l">
              <a:lnSpc>
                <a:spcPts val="2520"/>
              </a:lnSpc>
            </a:pPr>
            <a:r>
              <a:rPr lang="en-US" sz="1800" i="1">
                <a:solidFill>
                  <a:srgbClr val="DBF3F7"/>
                </a:solidFill>
                <a:latin typeface="Open Sans Italics"/>
                <a:ea typeface="Open Sans Italics"/>
                <a:cs typeface="Open Sans Italics"/>
                <a:sym typeface="Open Sans Italics"/>
              </a:rPr>
              <a:t>Think of an email or message you received that asked for personal information. What made it suspicious? </a:t>
            </a:r>
          </a:p>
        </p:txBody>
      </p:sp>
      <p:sp>
        <p:nvSpPr>
          <p:cNvPr id="6" name="Freeform 6"/>
          <p:cNvSpPr/>
          <p:nvPr/>
        </p:nvSpPr>
        <p:spPr>
          <a:xfrm>
            <a:off x="10550765" y="2712780"/>
            <a:ext cx="5428887" cy="3576279"/>
          </a:xfrm>
          <a:custGeom>
            <a:avLst/>
            <a:gdLst/>
            <a:ahLst/>
            <a:cxnLst/>
            <a:rect l="l" t="t" r="r" b="b"/>
            <a:pathLst>
              <a:path w="5428887" h="3576279">
                <a:moveTo>
                  <a:pt x="0" y="0"/>
                </a:moveTo>
                <a:lnTo>
                  <a:pt x="5428887" y="0"/>
                </a:lnTo>
                <a:lnTo>
                  <a:pt x="5428887" y="3576279"/>
                </a:lnTo>
                <a:lnTo>
                  <a:pt x="0" y="35762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2">
            <a:extLst>
              <a:ext uri="{FF2B5EF4-FFF2-40B4-BE49-F238E27FC236}">
                <a16:creationId xmlns:a16="http://schemas.microsoft.com/office/drawing/2014/main" id="{6835B317-5F86-5B29-98D7-7055F5826284}"/>
              </a:ext>
            </a:extLst>
          </p:cNvPr>
          <p:cNvGrpSpPr/>
          <p:nvPr/>
        </p:nvGrpSpPr>
        <p:grpSpPr>
          <a:xfrm>
            <a:off x="-13020296" y="4502737"/>
            <a:ext cx="1239263" cy="1239263"/>
            <a:chOff x="0" y="0"/>
            <a:chExt cx="6350000" cy="6350000"/>
          </a:xfrm>
        </p:grpSpPr>
        <p:sp>
          <p:nvSpPr>
            <p:cNvPr id="8" name="Freeform 3">
              <a:extLst>
                <a:ext uri="{FF2B5EF4-FFF2-40B4-BE49-F238E27FC236}">
                  <a16:creationId xmlns:a16="http://schemas.microsoft.com/office/drawing/2014/main" id="{9842322B-1B9B-3593-5BB8-825EE7B04A1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1D9DD"/>
            </a:solidFill>
          </p:spPr>
        </p:sp>
      </p:grpSp>
      <p:grpSp>
        <p:nvGrpSpPr>
          <p:cNvPr id="12" name="Group 4">
            <a:extLst>
              <a:ext uri="{FF2B5EF4-FFF2-40B4-BE49-F238E27FC236}">
                <a16:creationId xmlns:a16="http://schemas.microsoft.com/office/drawing/2014/main" id="{FEB4858B-BCA5-05A1-879F-CAA2A7DFE726}"/>
              </a:ext>
            </a:extLst>
          </p:cNvPr>
          <p:cNvGrpSpPr/>
          <p:nvPr/>
        </p:nvGrpSpPr>
        <p:grpSpPr>
          <a:xfrm>
            <a:off x="-7801123" y="4502737"/>
            <a:ext cx="1239263" cy="1239263"/>
            <a:chOff x="0" y="0"/>
            <a:chExt cx="6350000" cy="6350000"/>
          </a:xfrm>
        </p:grpSpPr>
        <p:sp>
          <p:nvSpPr>
            <p:cNvPr id="11" name="Freeform 5">
              <a:extLst>
                <a:ext uri="{FF2B5EF4-FFF2-40B4-BE49-F238E27FC236}">
                  <a16:creationId xmlns:a16="http://schemas.microsoft.com/office/drawing/2014/main" id="{60E4CCA4-9177-D56D-3B86-8CFF746942E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1D9DD"/>
            </a:solidFill>
          </p:spPr>
        </p:sp>
      </p:grpSp>
      <p:grpSp>
        <p:nvGrpSpPr>
          <p:cNvPr id="15" name="Group 6">
            <a:extLst>
              <a:ext uri="{FF2B5EF4-FFF2-40B4-BE49-F238E27FC236}">
                <a16:creationId xmlns:a16="http://schemas.microsoft.com/office/drawing/2014/main" id="{AB0B13D6-9DC8-F0F8-8F3F-4C671E2CDDF9}"/>
              </a:ext>
            </a:extLst>
          </p:cNvPr>
          <p:cNvGrpSpPr/>
          <p:nvPr/>
        </p:nvGrpSpPr>
        <p:grpSpPr>
          <a:xfrm>
            <a:off x="-2581949" y="4502737"/>
            <a:ext cx="1239263" cy="1239263"/>
            <a:chOff x="0" y="0"/>
            <a:chExt cx="6350000" cy="6350000"/>
          </a:xfrm>
        </p:grpSpPr>
        <p:sp>
          <p:nvSpPr>
            <p:cNvPr id="14" name="Freeform 7">
              <a:extLst>
                <a:ext uri="{FF2B5EF4-FFF2-40B4-BE49-F238E27FC236}">
                  <a16:creationId xmlns:a16="http://schemas.microsoft.com/office/drawing/2014/main" id="{0C98DFE9-D10C-AB45-B799-4A4620F4405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1D9DD"/>
            </a:solidFill>
          </p:spPr>
        </p:sp>
      </p:grpSp>
      <p:sp>
        <p:nvSpPr>
          <p:cNvPr id="17" name="Freeform 8">
            <a:extLst>
              <a:ext uri="{FF2B5EF4-FFF2-40B4-BE49-F238E27FC236}">
                <a16:creationId xmlns:a16="http://schemas.microsoft.com/office/drawing/2014/main" id="{969AF954-F0CC-733A-AD1A-671139B82D4A}"/>
              </a:ext>
            </a:extLst>
          </p:cNvPr>
          <p:cNvSpPr/>
          <p:nvPr/>
        </p:nvSpPr>
        <p:spPr>
          <a:xfrm>
            <a:off x="-12726838" y="4908280"/>
            <a:ext cx="652347" cy="428177"/>
          </a:xfrm>
          <a:custGeom>
            <a:avLst/>
            <a:gdLst/>
            <a:ahLst/>
            <a:cxnLst/>
            <a:rect l="l" t="t" r="r" b="b"/>
            <a:pathLst>
              <a:path w="652347" h="428177">
                <a:moveTo>
                  <a:pt x="0" y="0"/>
                </a:moveTo>
                <a:lnTo>
                  <a:pt x="652347" y="0"/>
                </a:lnTo>
                <a:lnTo>
                  <a:pt x="652347" y="428177"/>
                </a:lnTo>
                <a:lnTo>
                  <a:pt x="0" y="4281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9">
            <a:extLst>
              <a:ext uri="{FF2B5EF4-FFF2-40B4-BE49-F238E27FC236}">
                <a16:creationId xmlns:a16="http://schemas.microsoft.com/office/drawing/2014/main" id="{B09813D3-496E-6BD3-6390-F57E3FA46F40}"/>
              </a:ext>
            </a:extLst>
          </p:cNvPr>
          <p:cNvSpPr/>
          <p:nvPr/>
        </p:nvSpPr>
        <p:spPr>
          <a:xfrm>
            <a:off x="-7475977" y="4853282"/>
            <a:ext cx="588972" cy="538173"/>
          </a:xfrm>
          <a:custGeom>
            <a:avLst/>
            <a:gdLst/>
            <a:ahLst/>
            <a:cxnLst/>
            <a:rect l="l" t="t" r="r" b="b"/>
            <a:pathLst>
              <a:path w="588972" h="538173">
                <a:moveTo>
                  <a:pt x="0" y="0"/>
                </a:moveTo>
                <a:lnTo>
                  <a:pt x="588972" y="0"/>
                </a:lnTo>
                <a:lnTo>
                  <a:pt x="588972" y="538173"/>
                </a:lnTo>
                <a:lnTo>
                  <a:pt x="0" y="5381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10">
            <a:extLst>
              <a:ext uri="{FF2B5EF4-FFF2-40B4-BE49-F238E27FC236}">
                <a16:creationId xmlns:a16="http://schemas.microsoft.com/office/drawing/2014/main" id="{F64C9D6E-1FE8-0377-3C24-1D82272DD207}"/>
              </a:ext>
            </a:extLst>
          </p:cNvPr>
          <p:cNvSpPr/>
          <p:nvPr/>
        </p:nvSpPr>
        <p:spPr>
          <a:xfrm>
            <a:off x="-2285133" y="4845138"/>
            <a:ext cx="574892" cy="574892"/>
          </a:xfrm>
          <a:custGeom>
            <a:avLst/>
            <a:gdLst/>
            <a:ahLst/>
            <a:cxnLst/>
            <a:rect l="l" t="t" r="r" b="b"/>
            <a:pathLst>
              <a:path w="574892" h="574892">
                <a:moveTo>
                  <a:pt x="0" y="0"/>
                </a:moveTo>
                <a:lnTo>
                  <a:pt x="574892" y="0"/>
                </a:lnTo>
                <a:lnTo>
                  <a:pt x="574892" y="574892"/>
                </a:lnTo>
                <a:lnTo>
                  <a:pt x="0" y="57489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TextBox 11">
            <a:extLst>
              <a:ext uri="{FF2B5EF4-FFF2-40B4-BE49-F238E27FC236}">
                <a16:creationId xmlns:a16="http://schemas.microsoft.com/office/drawing/2014/main" id="{F468F9F2-17CA-0869-4617-DE5F9CEF3A1B}"/>
              </a:ext>
            </a:extLst>
          </p:cNvPr>
          <p:cNvSpPr txBox="1"/>
          <p:nvPr/>
        </p:nvSpPr>
        <p:spPr>
          <a:xfrm>
            <a:off x="3665713" y="-2544451"/>
            <a:ext cx="12121140" cy="1158875"/>
          </a:xfrm>
          <a:prstGeom prst="rect">
            <a:avLst/>
          </a:prstGeom>
        </p:spPr>
        <p:txBody>
          <a:bodyPr lIns="0" tIns="0" rIns="0" bIns="0" rtlCol="0" anchor="t">
            <a:spAutoFit/>
          </a:bodyPr>
          <a:lstStyle/>
          <a:p>
            <a:pPr marL="0" lvl="0" indent="0" algn="ctr">
              <a:lnSpc>
                <a:spcPts val="8800"/>
              </a:lnSpc>
            </a:pPr>
            <a:r>
              <a:rPr lang="en-US" sz="8000" spc="160">
                <a:solidFill>
                  <a:srgbClr val="F6E7D8"/>
                </a:solidFill>
                <a:latin typeface="Archivo Black"/>
                <a:ea typeface="Archivo Black"/>
                <a:cs typeface="Archivo Black"/>
                <a:sym typeface="Archivo Black"/>
              </a:rPr>
              <a:t>TYPES OF PHISHING</a:t>
            </a:r>
          </a:p>
        </p:txBody>
      </p:sp>
      <p:sp>
        <p:nvSpPr>
          <p:cNvPr id="25" name="TextBox 12">
            <a:extLst>
              <a:ext uri="{FF2B5EF4-FFF2-40B4-BE49-F238E27FC236}">
                <a16:creationId xmlns:a16="http://schemas.microsoft.com/office/drawing/2014/main" id="{60BB9EFA-6697-04AA-1EAC-F45DB1919999}"/>
              </a:ext>
            </a:extLst>
          </p:cNvPr>
          <p:cNvSpPr txBox="1"/>
          <p:nvPr/>
        </p:nvSpPr>
        <p:spPr>
          <a:xfrm>
            <a:off x="5555286" y="-1298887"/>
            <a:ext cx="8341993" cy="514350"/>
          </a:xfrm>
          <a:prstGeom prst="rect">
            <a:avLst/>
          </a:prstGeom>
        </p:spPr>
        <p:txBody>
          <a:bodyPr lIns="0" tIns="0" rIns="0" bIns="0" rtlCol="0" anchor="t">
            <a:spAutoFit/>
          </a:bodyPr>
          <a:lstStyle/>
          <a:p>
            <a:pPr marL="0" lvl="0" indent="0" algn="ctr">
              <a:lnSpc>
                <a:spcPts val="4200"/>
              </a:lnSpc>
              <a:spcBef>
                <a:spcPct val="0"/>
              </a:spcBef>
            </a:pPr>
            <a:r>
              <a:rPr lang="en-US" sz="3000" spc="60">
                <a:solidFill>
                  <a:srgbClr val="F6E7D8"/>
                </a:solidFill>
                <a:latin typeface="Open Sans"/>
                <a:ea typeface="Open Sans"/>
                <a:cs typeface="Open Sans"/>
                <a:sym typeface="Open Sans"/>
              </a:rPr>
              <a:t>Phishing attacks come in different forms</a:t>
            </a:r>
          </a:p>
        </p:txBody>
      </p:sp>
      <p:sp>
        <p:nvSpPr>
          <p:cNvPr id="27" name="TextBox 13">
            <a:extLst>
              <a:ext uri="{FF2B5EF4-FFF2-40B4-BE49-F238E27FC236}">
                <a16:creationId xmlns:a16="http://schemas.microsoft.com/office/drawing/2014/main" id="{9ABBC4AD-7DEB-39F5-D1C4-12E9B9EAC749}"/>
              </a:ext>
            </a:extLst>
          </p:cNvPr>
          <p:cNvSpPr txBox="1"/>
          <p:nvPr/>
        </p:nvSpPr>
        <p:spPr>
          <a:xfrm>
            <a:off x="-13962414" y="6068124"/>
            <a:ext cx="3260688" cy="481330"/>
          </a:xfrm>
          <a:prstGeom prst="rect">
            <a:avLst/>
          </a:prstGeom>
        </p:spPr>
        <p:txBody>
          <a:bodyPr lIns="0" tIns="0" rIns="0" bIns="0" rtlCol="0" anchor="t">
            <a:spAutoFit/>
          </a:bodyPr>
          <a:lstStyle/>
          <a:p>
            <a:pPr marL="0" lvl="0" indent="0" algn="ctr">
              <a:lnSpc>
                <a:spcPts val="3919"/>
              </a:lnSpc>
              <a:spcBef>
                <a:spcPct val="0"/>
              </a:spcBef>
            </a:pPr>
            <a:r>
              <a:rPr lang="en-US" sz="2799" b="1" spc="55">
                <a:solidFill>
                  <a:srgbClr val="F6E7D8"/>
                </a:solidFill>
                <a:latin typeface="Open Sans Bold"/>
                <a:ea typeface="Open Sans Bold"/>
                <a:cs typeface="Open Sans Bold"/>
                <a:sym typeface="Open Sans Bold"/>
              </a:rPr>
              <a:t>EMAIL PHISHING</a:t>
            </a:r>
          </a:p>
        </p:txBody>
      </p:sp>
      <p:sp>
        <p:nvSpPr>
          <p:cNvPr id="29" name="TextBox 14">
            <a:extLst>
              <a:ext uri="{FF2B5EF4-FFF2-40B4-BE49-F238E27FC236}">
                <a16:creationId xmlns:a16="http://schemas.microsoft.com/office/drawing/2014/main" id="{D79D8FEA-7301-9063-9DFC-DF6A67F88B26}"/>
              </a:ext>
            </a:extLst>
          </p:cNvPr>
          <p:cNvSpPr txBox="1"/>
          <p:nvPr/>
        </p:nvSpPr>
        <p:spPr>
          <a:xfrm>
            <a:off x="-13912941" y="6854254"/>
            <a:ext cx="3211216" cy="1228090"/>
          </a:xfrm>
          <a:prstGeom prst="rect">
            <a:avLst/>
          </a:prstGeom>
        </p:spPr>
        <p:txBody>
          <a:bodyPr lIns="0" tIns="0" rIns="0" bIns="0" rtlCol="0" anchor="t">
            <a:spAutoFit/>
          </a:bodyPr>
          <a:lstStyle/>
          <a:p>
            <a:pPr algn="ctr">
              <a:lnSpc>
                <a:spcPts val="2419"/>
              </a:lnSpc>
            </a:pPr>
            <a:r>
              <a:rPr lang="en-US" sz="2199" spc="43">
                <a:solidFill>
                  <a:srgbClr val="F6E7D8"/>
                </a:solidFill>
                <a:latin typeface="Open Sans"/>
                <a:ea typeface="Open Sans"/>
                <a:cs typeface="Open Sans"/>
                <a:sym typeface="Open Sans"/>
              </a:rPr>
              <a:t>Scammers send fake emails pretending to be a trustworthy organization</a:t>
            </a:r>
          </a:p>
        </p:txBody>
      </p:sp>
      <p:sp>
        <p:nvSpPr>
          <p:cNvPr id="31" name="TextBox 15">
            <a:extLst>
              <a:ext uri="{FF2B5EF4-FFF2-40B4-BE49-F238E27FC236}">
                <a16:creationId xmlns:a16="http://schemas.microsoft.com/office/drawing/2014/main" id="{D95936A0-8B01-9488-5954-62DFCF50253C}"/>
              </a:ext>
            </a:extLst>
          </p:cNvPr>
          <p:cNvSpPr txBox="1"/>
          <p:nvPr/>
        </p:nvSpPr>
        <p:spPr>
          <a:xfrm>
            <a:off x="-8811834" y="6068124"/>
            <a:ext cx="3260688" cy="481330"/>
          </a:xfrm>
          <a:prstGeom prst="rect">
            <a:avLst/>
          </a:prstGeom>
        </p:spPr>
        <p:txBody>
          <a:bodyPr lIns="0" tIns="0" rIns="0" bIns="0" rtlCol="0" anchor="t">
            <a:spAutoFit/>
          </a:bodyPr>
          <a:lstStyle/>
          <a:p>
            <a:pPr marL="0" lvl="0" indent="0" algn="ctr">
              <a:lnSpc>
                <a:spcPts val="3919"/>
              </a:lnSpc>
              <a:spcBef>
                <a:spcPct val="0"/>
              </a:spcBef>
            </a:pPr>
            <a:r>
              <a:rPr lang="en-US" sz="2799" b="1" spc="55">
                <a:solidFill>
                  <a:srgbClr val="F6E7D8"/>
                </a:solidFill>
                <a:latin typeface="Open Sans Bold"/>
                <a:ea typeface="Open Sans Bold"/>
                <a:cs typeface="Open Sans Bold"/>
                <a:sym typeface="Open Sans Bold"/>
              </a:rPr>
              <a:t>SMS PHISHING</a:t>
            </a:r>
          </a:p>
        </p:txBody>
      </p:sp>
      <p:sp>
        <p:nvSpPr>
          <p:cNvPr id="33" name="TextBox 16">
            <a:extLst>
              <a:ext uri="{FF2B5EF4-FFF2-40B4-BE49-F238E27FC236}">
                <a16:creationId xmlns:a16="http://schemas.microsoft.com/office/drawing/2014/main" id="{3AD129A6-29D2-C207-E128-C8EAB49222D9}"/>
              </a:ext>
            </a:extLst>
          </p:cNvPr>
          <p:cNvSpPr txBox="1"/>
          <p:nvPr/>
        </p:nvSpPr>
        <p:spPr>
          <a:xfrm>
            <a:off x="-8762363" y="6854254"/>
            <a:ext cx="3211216" cy="1228090"/>
          </a:xfrm>
          <a:prstGeom prst="rect">
            <a:avLst/>
          </a:prstGeom>
        </p:spPr>
        <p:txBody>
          <a:bodyPr lIns="0" tIns="0" rIns="0" bIns="0" rtlCol="0" anchor="t">
            <a:spAutoFit/>
          </a:bodyPr>
          <a:lstStyle/>
          <a:p>
            <a:pPr algn="ctr">
              <a:lnSpc>
                <a:spcPts val="2419"/>
              </a:lnSpc>
            </a:pPr>
            <a:r>
              <a:rPr lang="en-US" sz="2199" spc="43">
                <a:solidFill>
                  <a:srgbClr val="F6E7D8"/>
                </a:solidFill>
                <a:latin typeface="Open Sans"/>
                <a:ea typeface="Open Sans"/>
                <a:cs typeface="Open Sans"/>
                <a:sym typeface="Open Sans"/>
              </a:rPr>
              <a:t>Scammers send text messages with fake links or requests for personal information</a:t>
            </a:r>
          </a:p>
        </p:txBody>
      </p:sp>
      <p:sp>
        <p:nvSpPr>
          <p:cNvPr id="35" name="TextBox 17">
            <a:extLst>
              <a:ext uri="{FF2B5EF4-FFF2-40B4-BE49-F238E27FC236}">
                <a16:creationId xmlns:a16="http://schemas.microsoft.com/office/drawing/2014/main" id="{B7F6F3B8-8787-EC88-60DB-49999D38CE46}"/>
              </a:ext>
            </a:extLst>
          </p:cNvPr>
          <p:cNvSpPr txBox="1"/>
          <p:nvPr/>
        </p:nvSpPr>
        <p:spPr>
          <a:xfrm>
            <a:off x="-3592662" y="6068124"/>
            <a:ext cx="3260688" cy="976630"/>
          </a:xfrm>
          <a:prstGeom prst="rect">
            <a:avLst/>
          </a:prstGeom>
        </p:spPr>
        <p:txBody>
          <a:bodyPr lIns="0" tIns="0" rIns="0" bIns="0" rtlCol="0" anchor="t">
            <a:spAutoFit/>
          </a:bodyPr>
          <a:lstStyle/>
          <a:p>
            <a:pPr marL="0" lvl="0" indent="0" algn="ctr">
              <a:lnSpc>
                <a:spcPts val="3919"/>
              </a:lnSpc>
              <a:spcBef>
                <a:spcPct val="0"/>
              </a:spcBef>
            </a:pPr>
            <a:r>
              <a:rPr lang="en-US" sz="2799" b="1" spc="55">
                <a:solidFill>
                  <a:srgbClr val="F6E7D8"/>
                </a:solidFill>
                <a:latin typeface="Open Sans Bold"/>
                <a:ea typeface="Open Sans Bold"/>
                <a:cs typeface="Open Sans Bold"/>
                <a:sym typeface="Open Sans Bold"/>
              </a:rPr>
              <a:t>SOCIAL MEDIA PHISHING</a:t>
            </a:r>
          </a:p>
        </p:txBody>
      </p:sp>
      <p:sp>
        <p:nvSpPr>
          <p:cNvPr id="37" name="TextBox 18">
            <a:extLst>
              <a:ext uri="{FF2B5EF4-FFF2-40B4-BE49-F238E27FC236}">
                <a16:creationId xmlns:a16="http://schemas.microsoft.com/office/drawing/2014/main" id="{5D1AB9C3-411C-CD7C-2FF7-56EC2BC639FE}"/>
              </a:ext>
            </a:extLst>
          </p:cNvPr>
          <p:cNvSpPr txBox="1"/>
          <p:nvPr/>
        </p:nvSpPr>
        <p:spPr>
          <a:xfrm>
            <a:off x="-3543190" y="7349554"/>
            <a:ext cx="3211216" cy="1532890"/>
          </a:xfrm>
          <a:prstGeom prst="rect">
            <a:avLst/>
          </a:prstGeom>
        </p:spPr>
        <p:txBody>
          <a:bodyPr lIns="0" tIns="0" rIns="0" bIns="0" rtlCol="0" anchor="t">
            <a:spAutoFit/>
          </a:bodyPr>
          <a:lstStyle/>
          <a:p>
            <a:pPr algn="ctr">
              <a:lnSpc>
                <a:spcPts val="2419"/>
              </a:lnSpc>
            </a:pPr>
            <a:r>
              <a:rPr lang="en-US" sz="2150" spc="43" dirty="0">
                <a:solidFill>
                  <a:srgbClr val="F6E7D8"/>
                </a:solidFill>
                <a:latin typeface="Open Sans"/>
                <a:ea typeface="Open Sans"/>
                <a:cs typeface="Open Sans"/>
                <a:sym typeface="Open Sans"/>
              </a:rPr>
              <a:t>Scammers create fake profiles or posts to trick you into clicking on links or sharing personal </a:t>
            </a:r>
            <a:r>
              <a:rPr lang="en-US" sz="2150" spc="43">
                <a:solidFill>
                  <a:srgbClr val="F6E7D8"/>
                </a:solidFill>
                <a:latin typeface="Open Sans"/>
                <a:ea typeface="Open Sans"/>
                <a:cs typeface="Open Sans"/>
                <a:sym typeface="Open Sans"/>
              </a:rPr>
              <a:t>information</a:t>
            </a:r>
            <a:endParaRPr lang="en-US" sz="2150" spc="43" dirty="0">
              <a:solidFill>
                <a:srgbClr val="F6E7D8"/>
              </a:solidFill>
              <a:latin typeface="Open Sans"/>
              <a:ea typeface="Open Sans"/>
              <a:cs typeface="Open Sans"/>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6B9B0"/>
        </a:solidFill>
        <a:effectLst/>
      </p:bgPr>
    </p:bg>
    <p:spTree>
      <p:nvGrpSpPr>
        <p:cNvPr id="1" name=""/>
        <p:cNvGrpSpPr/>
        <p:nvPr/>
      </p:nvGrpSpPr>
      <p:grpSpPr>
        <a:xfrm>
          <a:off x="0" y="0"/>
          <a:ext cx="0" cy="0"/>
          <a:chOff x="0" y="0"/>
          <a:chExt cx="0" cy="0"/>
        </a:xfrm>
      </p:grpSpPr>
      <p:grpSp>
        <p:nvGrpSpPr>
          <p:cNvPr id="2" name="Group 2"/>
          <p:cNvGrpSpPr/>
          <p:nvPr/>
        </p:nvGrpSpPr>
        <p:grpSpPr>
          <a:xfrm>
            <a:off x="3305195" y="4481171"/>
            <a:ext cx="1239263" cy="1239263"/>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1D9DD"/>
            </a:solidFill>
          </p:spPr>
        </p:sp>
      </p:grpSp>
      <p:grpSp>
        <p:nvGrpSpPr>
          <p:cNvPr id="4" name="Group 4"/>
          <p:cNvGrpSpPr/>
          <p:nvPr/>
        </p:nvGrpSpPr>
        <p:grpSpPr>
          <a:xfrm>
            <a:off x="8524368" y="4481171"/>
            <a:ext cx="1239263" cy="1239263"/>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1D9DD"/>
            </a:solidFill>
          </p:spPr>
        </p:sp>
      </p:grpSp>
      <p:grpSp>
        <p:nvGrpSpPr>
          <p:cNvPr id="6" name="Group 6"/>
          <p:cNvGrpSpPr/>
          <p:nvPr/>
        </p:nvGrpSpPr>
        <p:grpSpPr>
          <a:xfrm>
            <a:off x="13743542" y="4481171"/>
            <a:ext cx="1239263" cy="1239263"/>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B1D9DD"/>
            </a:solidFill>
          </p:spPr>
        </p:sp>
      </p:grpSp>
      <p:sp>
        <p:nvSpPr>
          <p:cNvPr id="8" name="Freeform 8"/>
          <p:cNvSpPr/>
          <p:nvPr/>
        </p:nvSpPr>
        <p:spPr>
          <a:xfrm>
            <a:off x="3598653" y="4886714"/>
            <a:ext cx="652347" cy="428177"/>
          </a:xfrm>
          <a:custGeom>
            <a:avLst/>
            <a:gdLst/>
            <a:ahLst/>
            <a:cxnLst/>
            <a:rect l="l" t="t" r="r" b="b"/>
            <a:pathLst>
              <a:path w="652347" h="428177">
                <a:moveTo>
                  <a:pt x="0" y="0"/>
                </a:moveTo>
                <a:lnTo>
                  <a:pt x="652347" y="0"/>
                </a:lnTo>
                <a:lnTo>
                  <a:pt x="652347" y="428177"/>
                </a:lnTo>
                <a:lnTo>
                  <a:pt x="0" y="4281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8849514" y="4831716"/>
            <a:ext cx="588972" cy="538173"/>
          </a:xfrm>
          <a:custGeom>
            <a:avLst/>
            <a:gdLst/>
            <a:ahLst/>
            <a:cxnLst/>
            <a:rect l="l" t="t" r="r" b="b"/>
            <a:pathLst>
              <a:path w="588972" h="538173">
                <a:moveTo>
                  <a:pt x="0" y="0"/>
                </a:moveTo>
                <a:lnTo>
                  <a:pt x="588972" y="0"/>
                </a:lnTo>
                <a:lnTo>
                  <a:pt x="588972" y="538173"/>
                </a:lnTo>
                <a:lnTo>
                  <a:pt x="0" y="5381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4040357" y="4823572"/>
            <a:ext cx="574892" cy="574892"/>
          </a:xfrm>
          <a:custGeom>
            <a:avLst/>
            <a:gdLst/>
            <a:ahLst/>
            <a:cxnLst/>
            <a:rect l="l" t="t" r="r" b="b"/>
            <a:pathLst>
              <a:path w="574892" h="574892">
                <a:moveTo>
                  <a:pt x="0" y="0"/>
                </a:moveTo>
                <a:lnTo>
                  <a:pt x="574892" y="0"/>
                </a:lnTo>
                <a:lnTo>
                  <a:pt x="574892" y="574892"/>
                </a:lnTo>
                <a:lnTo>
                  <a:pt x="0" y="5748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3083430" y="1768756"/>
            <a:ext cx="12121140" cy="1158875"/>
          </a:xfrm>
          <a:prstGeom prst="rect">
            <a:avLst/>
          </a:prstGeom>
        </p:spPr>
        <p:txBody>
          <a:bodyPr lIns="0" tIns="0" rIns="0" bIns="0" rtlCol="0" anchor="t">
            <a:spAutoFit/>
          </a:bodyPr>
          <a:lstStyle/>
          <a:p>
            <a:pPr marL="0" lvl="0" indent="0" algn="ctr">
              <a:lnSpc>
                <a:spcPts val="8800"/>
              </a:lnSpc>
            </a:pPr>
            <a:r>
              <a:rPr lang="en-US" sz="8000" spc="160">
                <a:solidFill>
                  <a:srgbClr val="F6E7D8"/>
                </a:solidFill>
                <a:latin typeface="Archivo Black"/>
                <a:ea typeface="Archivo Black"/>
                <a:cs typeface="Archivo Black"/>
                <a:sym typeface="Archivo Black"/>
              </a:rPr>
              <a:t>TYPES OF PHISHING</a:t>
            </a:r>
          </a:p>
        </p:txBody>
      </p:sp>
      <p:sp>
        <p:nvSpPr>
          <p:cNvPr id="12" name="TextBox 12"/>
          <p:cNvSpPr txBox="1"/>
          <p:nvPr/>
        </p:nvSpPr>
        <p:spPr>
          <a:xfrm>
            <a:off x="4973003" y="3014321"/>
            <a:ext cx="8341993" cy="514350"/>
          </a:xfrm>
          <a:prstGeom prst="rect">
            <a:avLst/>
          </a:prstGeom>
        </p:spPr>
        <p:txBody>
          <a:bodyPr lIns="0" tIns="0" rIns="0" bIns="0" rtlCol="0" anchor="t">
            <a:spAutoFit/>
          </a:bodyPr>
          <a:lstStyle/>
          <a:p>
            <a:pPr marL="0" lvl="0" indent="0" algn="ctr">
              <a:lnSpc>
                <a:spcPts val="4200"/>
              </a:lnSpc>
              <a:spcBef>
                <a:spcPct val="0"/>
              </a:spcBef>
            </a:pPr>
            <a:r>
              <a:rPr lang="en-US" sz="3000" spc="60">
                <a:solidFill>
                  <a:srgbClr val="F6E7D8"/>
                </a:solidFill>
                <a:latin typeface="Open Sans"/>
                <a:ea typeface="Open Sans"/>
                <a:cs typeface="Open Sans"/>
                <a:sym typeface="Open Sans"/>
              </a:rPr>
              <a:t>Phishing attacks come in different forms</a:t>
            </a:r>
          </a:p>
        </p:txBody>
      </p:sp>
      <p:sp>
        <p:nvSpPr>
          <p:cNvPr id="13" name="TextBox 13"/>
          <p:cNvSpPr txBox="1"/>
          <p:nvPr/>
        </p:nvSpPr>
        <p:spPr>
          <a:xfrm>
            <a:off x="2363077" y="6046558"/>
            <a:ext cx="3260688" cy="481330"/>
          </a:xfrm>
          <a:prstGeom prst="rect">
            <a:avLst/>
          </a:prstGeom>
        </p:spPr>
        <p:txBody>
          <a:bodyPr lIns="0" tIns="0" rIns="0" bIns="0" rtlCol="0" anchor="t">
            <a:spAutoFit/>
          </a:bodyPr>
          <a:lstStyle/>
          <a:p>
            <a:pPr marL="0" lvl="0" indent="0" algn="ctr">
              <a:lnSpc>
                <a:spcPts val="3919"/>
              </a:lnSpc>
              <a:spcBef>
                <a:spcPct val="0"/>
              </a:spcBef>
            </a:pPr>
            <a:r>
              <a:rPr lang="en-US" sz="2799" b="1" spc="55">
                <a:solidFill>
                  <a:srgbClr val="F6E7D8"/>
                </a:solidFill>
                <a:latin typeface="Open Sans Bold"/>
                <a:ea typeface="Open Sans Bold"/>
                <a:cs typeface="Open Sans Bold"/>
                <a:sym typeface="Open Sans Bold"/>
              </a:rPr>
              <a:t>EMAIL PHISHING</a:t>
            </a:r>
          </a:p>
        </p:txBody>
      </p:sp>
      <p:sp>
        <p:nvSpPr>
          <p:cNvPr id="14" name="TextBox 14"/>
          <p:cNvSpPr txBox="1"/>
          <p:nvPr/>
        </p:nvSpPr>
        <p:spPr>
          <a:xfrm>
            <a:off x="2412549" y="6832688"/>
            <a:ext cx="3211216" cy="1228090"/>
          </a:xfrm>
          <a:prstGeom prst="rect">
            <a:avLst/>
          </a:prstGeom>
        </p:spPr>
        <p:txBody>
          <a:bodyPr lIns="0" tIns="0" rIns="0" bIns="0" rtlCol="0" anchor="t">
            <a:spAutoFit/>
          </a:bodyPr>
          <a:lstStyle/>
          <a:p>
            <a:pPr algn="ctr">
              <a:lnSpc>
                <a:spcPts val="2419"/>
              </a:lnSpc>
            </a:pPr>
            <a:r>
              <a:rPr lang="en-US" sz="2199" spc="43">
                <a:solidFill>
                  <a:srgbClr val="F6E7D8"/>
                </a:solidFill>
                <a:latin typeface="Open Sans"/>
                <a:ea typeface="Open Sans"/>
                <a:cs typeface="Open Sans"/>
                <a:sym typeface="Open Sans"/>
              </a:rPr>
              <a:t>Scammers send fake emails pretending to be a trustworthy organization</a:t>
            </a:r>
          </a:p>
        </p:txBody>
      </p:sp>
      <p:sp>
        <p:nvSpPr>
          <p:cNvPr id="15" name="TextBox 15"/>
          <p:cNvSpPr txBox="1"/>
          <p:nvPr/>
        </p:nvSpPr>
        <p:spPr>
          <a:xfrm>
            <a:off x="7513656" y="6046558"/>
            <a:ext cx="3260688" cy="481330"/>
          </a:xfrm>
          <a:prstGeom prst="rect">
            <a:avLst/>
          </a:prstGeom>
        </p:spPr>
        <p:txBody>
          <a:bodyPr lIns="0" tIns="0" rIns="0" bIns="0" rtlCol="0" anchor="t">
            <a:spAutoFit/>
          </a:bodyPr>
          <a:lstStyle/>
          <a:p>
            <a:pPr marL="0" lvl="0" indent="0" algn="ctr">
              <a:lnSpc>
                <a:spcPts val="3919"/>
              </a:lnSpc>
              <a:spcBef>
                <a:spcPct val="0"/>
              </a:spcBef>
            </a:pPr>
            <a:r>
              <a:rPr lang="en-US" sz="2799" b="1" spc="55">
                <a:solidFill>
                  <a:srgbClr val="F6E7D8"/>
                </a:solidFill>
                <a:latin typeface="Open Sans Bold"/>
                <a:ea typeface="Open Sans Bold"/>
                <a:cs typeface="Open Sans Bold"/>
                <a:sym typeface="Open Sans Bold"/>
              </a:rPr>
              <a:t>SMS PHISHING</a:t>
            </a:r>
          </a:p>
        </p:txBody>
      </p:sp>
      <p:sp>
        <p:nvSpPr>
          <p:cNvPr id="16" name="TextBox 16"/>
          <p:cNvSpPr txBox="1"/>
          <p:nvPr/>
        </p:nvSpPr>
        <p:spPr>
          <a:xfrm>
            <a:off x="7563128" y="6832688"/>
            <a:ext cx="3211216" cy="1228090"/>
          </a:xfrm>
          <a:prstGeom prst="rect">
            <a:avLst/>
          </a:prstGeom>
        </p:spPr>
        <p:txBody>
          <a:bodyPr lIns="0" tIns="0" rIns="0" bIns="0" rtlCol="0" anchor="t">
            <a:spAutoFit/>
          </a:bodyPr>
          <a:lstStyle/>
          <a:p>
            <a:pPr algn="ctr">
              <a:lnSpc>
                <a:spcPts val="2419"/>
              </a:lnSpc>
            </a:pPr>
            <a:r>
              <a:rPr lang="en-US" sz="2199" spc="43">
                <a:solidFill>
                  <a:srgbClr val="F6E7D8"/>
                </a:solidFill>
                <a:latin typeface="Open Sans"/>
                <a:ea typeface="Open Sans"/>
                <a:cs typeface="Open Sans"/>
                <a:sym typeface="Open Sans"/>
              </a:rPr>
              <a:t>Scammers send text messages with fake links or requests for personal information</a:t>
            </a:r>
          </a:p>
        </p:txBody>
      </p:sp>
      <p:sp>
        <p:nvSpPr>
          <p:cNvPr id="17" name="TextBox 17"/>
          <p:cNvSpPr txBox="1"/>
          <p:nvPr/>
        </p:nvSpPr>
        <p:spPr>
          <a:xfrm>
            <a:off x="12732829" y="6046558"/>
            <a:ext cx="3260688" cy="976630"/>
          </a:xfrm>
          <a:prstGeom prst="rect">
            <a:avLst/>
          </a:prstGeom>
        </p:spPr>
        <p:txBody>
          <a:bodyPr lIns="0" tIns="0" rIns="0" bIns="0" rtlCol="0" anchor="t">
            <a:spAutoFit/>
          </a:bodyPr>
          <a:lstStyle/>
          <a:p>
            <a:pPr marL="0" lvl="0" indent="0" algn="ctr">
              <a:lnSpc>
                <a:spcPts val="3919"/>
              </a:lnSpc>
              <a:spcBef>
                <a:spcPct val="0"/>
              </a:spcBef>
            </a:pPr>
            <a:r>
              <a:rPr lang="en-US" sz="2799" b="1" spc="55">
                <a:solidFill>
                  <a:srgbClr val="F6E7D8"/>
                </a:solidFill>
                <a:latin typeface="Open Sans Bold"/>
                <a:ea typeface="Open Sans Bold"/>
                <a:cs typeface="Open Sans Bold"/>
                <a:sym typeface="Open Sans Bold"/>
              </a:rPr>
              <a:t>SOCIAL MEDIA PHISHING</a:t>
            </a:r>
          </a:p>
        </p:txBody>
      </p:sp>
      <p:sp>
        <p:nvSpPr>
          <p:cNvPr id="18" name="TextBox 18"/>
          <p:cNvSpPr txBox="1"/>
          <p:nvPr/>
        </p:nvSpPr>
        <p:spPr>
          <a:xfrm>
            <a:off x="12782301" y="7327988"/>
            <a:ext cx="3211216" cy="1532890"/>
          </a:xfrm>
          <a:prstGeom prst="rect">
            <a:avLst/>
          </a:prstGeom>
        </p:spPr>
        <p:txBody>
          <a:bodyPr lIns="0" tIns="0" rIns="0" bIns="0" rtlCol="0" anchor="t">
            <a:spAutoFit/>
          </a:bodyPr>
          <a:lstStyle/>
          <a:p>
            <a:pPr algn="ctr">
              <a:lnSpc>
                <a:spcPts val="2419"/>
              </a:lnSpc>
            </a:pPr>
            <a:r>
              <a:rPr lang="en-US" sz="2150" spc="43" dirty="0">
                <a:solidFill>
                  <a:srgbClr val="F6E7D8"/>
                </a:solidFill>
                <a:latin typeface="Open Sans"/>
                <a:ea typeface="Open Sans"/>
                <a:cs typeface="Open Sans"/>
                <a:sym typeface="Open Sans"/>
              </a:rPr>
              <a:t>Scammers create fake profiles or posts to trick you into clicking on links or sharing personal information</a:t>
            </a:r>
            <a:endParaRPr lang="en-US" sz="2150" spc="43" dirty="0">
              <a:solidFill>
                <a:srgbClr val="F6E7D8"/>
              </a:solidFill>
              <a:latin typeface="Open Sans"/>
              <a:ea typeface="Open Sans"/>
              <a:cs typeface="Open Sans"/>
            </a:endParaRPr>
          </a:p>
        </p:txBody>
      </p:sp>
      <p:sp>
        <p:nvSpPr>
          <p:cNvPr id="20" name="TextBox 2">
            <a:extLst>
              <a:ext uri="{FF2B5EF4-FFF2-40B4-BE49-F238E27FC236}">
                <a16:creationId xmlns:a16="http://schemas.microsoft.com/office/drawing/2014/main" id="{ED74463A-3F7B-6EA3-16E6-87B26E50E943}"/>
              </a:ext>
            </a:extLst>
          </p:cNvPr>
          <p:cNvSpPr txBox="1"/>
          <p:nvPr/>
        </p:nvSpPr>
        <p:spPr>
          <a:xfrm>
            <a:off x="18974210" y="690454"/>
            <a:ext cx="6610201" cy="1158875"/>
          </a:xfrm>
          <a:prstGeom prst="rect">
            <a:avLst/>
          </a:prstGeom>
        </p:spPr>
        <p:txBody>
          <a:bodyPr lIns="0" tIns="0" rIns="0" bIns="0" rtlCol="0" anchor="t">
            <a:spAutoFit/>
          </a:bodyPr>
          <a:lstStyle/>
          <a:p>
            <a:pPr marL="0" lvl="0" indent="0" algn="l">
              <a:lnSpc>
                <a:spcPts val="8800"/>
              </a:lnSpc>
            </a:pPr>
            <a:r>
              <a:rPr lang="en-US" sz="8000" spc="160">
                <a:solidFill>
                  <a:srgbClr val="F6E7D8"/>
                </a:solidFill>
                <a:latin typeface="Archivo Black"/>
                <a:ea typeface="Archivo Black"/>
                <a:cs typeface="Archivo Black"/>
                <a:sym typeface="Archivo Black"/>
              </a:rPr>
              <a:t>RED FLAGS</a:t>
            </a:r>
          </a:p>
        </p:txBody>
      </p:sp>
      <p:sp>
        <p:nvSpPr>
          <p:cNvPr id="22" name="TextBox 3">
            <a:extLst>
              <a:ext uri="{FF2B5EF4-FFF2-40B4-BE49-F238E27FC236}">
                <a16:creationId xmlns:a16="http://schemas.microsoft.com/office/drawing/2014/main" id="{5DD52FA3-77E9-D5F9-E452-16CD1B6D31C3}"/>
              </a:ext>
            </a:extLst>
          </p:cNvPr>
          <p:cNvSpPr txBox="1"/>
          <p:nvPr/>
        </p:nvSpPr>
        <p:spPr>
          <a:xfrm>
            <a:off x="19254201" y="2263632"/>
            <a:ext cx="5676900" cy="1934845"/>
          </a:xfrm>
          <a:prstGeom prst="rect">
            <a:avLst/>
          </a:prstGeom>
        </p:spPr>
        <p:txBody>
          <a:bodyPr lIns="0" tIns="0" rIns="0" bIns="0" rtlCol="0" anchor="t">
            <a:spAutoFit/>
          </a:bodyPr>
          <a:lstStyle/>
          <a:p>
            <a:pPr marL="0" lvl="0" indent="0" algn="l">
              <a:lnSpc>
                <a:spcPts val="3079"/>
              </a:lnSpc>
              <a:spcBef>
                <a:spcPct val="0"/>
              </a:spcBef>
            </a:pPr>
            <a:r>
              <a:rPr lang="en-US" sz="2199" spc="43">
                <a:solidFill>
                  <a:srgbClr val="F6E7D8"/>
                </a:solidFill>
                <a:latin typeface="Open Sans"/>
                <a:ea typeface="Open Sans"/>
                <a:cs typeface="Open Sans"/>
                <a:sym typeface="Open Sans"/>
              </a:rPr>
              <a:t>Red flags in phishing attempts are warning signs or indicators that help individuals identify potential scams. Some common read flags in phishing include:</a:t>
            </a:r>
          </a:p>
        </p:txBody>
      </p:sp>
      <p:sp>
        <p:nvSpPr>
          <p:cNvPr id="24" name="Freeform 32">
            <a:extLst>
              <a:ext uri="{FF2B5EF4-FFF2-40B4-BE49-F238E27FC236}">
                <a16:creationId xmlns:a16="http://schemas.microsoft.com/office/drawing/2014/main" id="{994F54C0-15A6-648F-EC81-60BBEEF2C39A}"/>
              </a:ext>
            </a:extLst>
          </p:cNvPr>
          <p:cNvSpPr/>
          <p:nvPr/>
        </p:nvSpPr>
        <p:spPr>
          <a:xfrm>
            <a:off x="-5600485" y="5417321"/>
            <a:ext cx="4631176" cy="3278486"/>
          </a:xfrm>
          <a:custGeom>
            <a:avLst/>
            <a:gdLst/>
            <a:ahLst/>
            <a:cxnLst/>
            <a:rect l="l" t="t" r="r" b="b"/>
            <a:pathLst>
              <a:path w="4631176" h="3278486">
                <a:moveTo>
                  <a:pt x="0" y="0"/>
                </a:moveTo>
                <a:lnTo>
                  <a:pt x="4631176" y="0"/>
                </a:lnTo>
                <a:lnTo>
                  <a:pt x="4631176" y="3278487"/>
                </a:lnTo>
                <a:lnTo>
                  <a:pt x="0" y="327848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TextBox 4">
            <a:extLst>
              <a:ext uri="{FF2B5EF4-FFF2-40B4-BE49-F238E27FC236}">
                <a16:creationId xmlns:a16="http://schemas.microsoft.com/office/drawing/2014/main" id="{FF6A6A9F-D436-E6E1-3C21-92B8AE676401}"/>
              </a:ext>
            </a:extLst>
          </p:cNvPr>
          <p:cNvSpPr txBox="1"/>
          <p:nvPr/>
        </p:nvSpPr>
        <p:spPr>
          <a:xfrm>
            <a:off x="12604299" y="10626199"/>
            <a:ext cx="4339169" cy="297180"/>
          </a:xfrm>
          <a:prstGeom prst="rect">
            <a:avLst/>
          </a:prstGeom>
        </p:spPr>
        <p:txBody>
          <a:bodyPr lIns="0" tIns="0" rIns="0" bIns="0" rtlCol="0" anchor="t">
            <a:spAutoFit/>
          </a:bodyPr>
          <a:lstStyle/>
          <a:p>
            <a:pPr marL="0" lvl="0" indent="0" algn="l">
              <a:lnSpc>
                <a:spcPts val="2520"/>
              </a:lnSpc>
              <a:spcBef>
                <a:spcPct val="0"/>
              </a:spcBef>
            </a:pPr>
            <a:r>
              <a:rPr lang="en-US" sz="1800" spc="36">
                <a:solidFill>
                  <a:srgbClr val="F6E7D8"/>
                </a:solidFill>
                <a:latin typeface="Open Sans"/>
                <a:ea typeface="Open Sans"/>
                <a:cs typeface="Open Sans"/>
                <a:sym typeface="Open Sans"/>
              </a:rPr>
              <a:t>Urgent or threatening language</a:t>
            </a:r>
          </a:p>
        </p:txBody>
      </p:sp>
      <p:grpSp>
        <p:nvGrpSpPr>
          <p:cNvPr id="29" name="Group 5">
            <a:extLst>
              <a:ext uri="{FF2B5EF4-FFF2-40B4-BE49-F238E27FC236}">
                <a16:creationId xmlns:a16="http://schemas.microsoft.com/office/drawing/2014/main" id="{1DA852AA-F6EA-45B6-5B49-2EC739B78825}"/>
              </a:ext>
            </a:extLst>
          </p:cNvPr>
          <p:cNvGrpSpPr/>
          <p:nvPr/>
        </p:nvGrpSpPr>
        <p:grpSpPr>
          <a:xfrm>
            <a:off x="11849815" y="10594615"/>
            <a:ext cx="388922" cy="388922"/>
            <a:chOff x="0" y="0"/>
            <a:chExt cx="6350000" cy="6350000"/>
          </a:xfrm>
        </p:grpSpPr>
        <p:sp>
          <p:nvSpPr>
            <p:cNvPr id="28" name="Freeform 6">
              <a:extLst>
                <a:ext uri="{FF2B5EF4-FFF2-40B4-BE49-F238E27FC236}">
                  <a16:creationId xmlns:a16="http://schemas.microsoft.com/office/drawing/2014/main" id="{F8EC4011-1234-7425-5A86-6CE1BA1D75B2}"/>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6666"/>
            </a:solidFill>
          </p:spPr>
        </p:sp>
      </p:grpSp>
      <p:sp>
        <p:nvSpPr>
          <p:cNvPr id="31" name="TextBox 7">
            <a:extLst>
              <a:ext uri="{FF2B5EF4-FFF2-40B4-BE49-F238E27FC236}">
                <a16:creationId xmlns:a16="http://schemas.microsoft.com/office/drawing/2014/main" id="{D5D51E9D-C60F-E2E7-9878-A76FDD3B5D24}"/>
              </a:ext>
            </a:extLst>
          </p:cNvPr>
          <p:cNvSpPr txBox="1"/>
          <p:nvPr/>
        </p:nvSpPr>
        <p:spPr>
          <a:xfrm>
            <a:off x="11849815" y="10561281"/>
            <a:ext cx="388922" cy="381869"/>
          </a:xfrm>
          <a:prstGeom prst="rect">
            <a:avLst/>
          </a:prstGeom>
        </p:spPr>
        <p:txBody>
          <a:bodyPr lIns="0" tIns="0" rIns="0" bIns="0" rtlCol="0" anchor="t">
            <a:spAutoFit/>
          </a:bodyPr>
          <a:lstStyle/>
          <a:p>
            <a:pPr marL="0" lvl="1" indent="0" algn="ctr">
              <a:lnSpc>
                <a:spcPts val="3153"/>
              </a:lnSpc>
              <a:spcBef>
                <a:spcPct val="0"/>
              </a:spcBef>
            </a:pPr>
            <a:r>
              <a:rPr lang="en-US" sz="2008" b="1" u="none" spc="100">
                <a:solidFill>
                  <a:srgbClr val="F6E7D8"/>
                </a:solidFill>
                <a:latin typeface="Open Sans Bold"/>
                <a:ea typeface="Open Sans Bold"/>
                <a:cs typeface="Open Sans Bold"/>
                <a:sym typeface="Open Sans Bold"/>
              </a:rPr>
              <a:t>1</a:t>
            </a:r>
          </a:p>
        </p:txBody>
      </p:sp>
      <p:sp>
        <p:nvSpPr>
          <p:cNvPr id="33" name="TextBox 8">
            <a:extLst>
              <a:ext uri="{FF2B5EF4-FFF2-40B4-BE49-F238E27FC236}">
                <a16:creationId xmlns:a16="http://schemas.microsoft.com/office/drawing/2014/main" id="{BFEDD41A-D55A-EDAC-5527-DAD23F48FA7D}"/>
              </a:ext>
            </a:extLst>
          </p:cNvPr>
          <p:cNvSpPr txBox="1"/>
          <p:nvPr/>
        </p:nvSpPr>
        <p:spPr>
          <a:xfrm>
            <a:off x="12604299" y="11441292"/>
            <a:ext cx="4339169" cy="297180"/>
          </a:xfrm>
          <a:prstGeom prst="rect">
            <a:avLst/>
          </a:prstGeom>
        </p:spPr>
        <p:txBody>
          <a:bodyPr lIns="0" tIns="0" rIns="0" bIns="0" rtlCol="0" anchor="t">
            <a:spAutoFit/>
          </a:bodyPr>
          <a:lstStyle/>
          <a:p>
            <a:pPr marL="0" lvl="0" indent="0" algn="l">
              <a:lnSpc>
                <a:spcPts val="2520"/>
              </a:lnSpc>
              <a:spcBef>
                <a:spcPct val="0"/>
              </a:spcBef>
            </a:pPr>
            <a:r>
              <a:rPr lang="en-US" sz="1800" spc="36">
                <a:solidFill>
                  <a:srgbClr val="F6E7D8"/>
                </a:solidFill>
                <a:latin typeface="Open Sans"/>
                <a:ea typeface="Open Sans"/>
                <a:cs typeface="Open Sans"/>
                <a:sym typeface="Open Sans"/>
              </a:rPr>
              <a:t>Suspicious sender information </a:t>
            </a:r>
          </a:p>
        </p:txBody>
      </p:sp>
      <p:grpSp>
        <p:nvGrpSpPr>
          <p:cNvPr id="36" name="Group 9">
            <a:extLst>
              <a:ext uri="{FF2B5EF4-FFF2-40B4-BE49-F238E27FC236}">
                <a16:creationId xmlns:a16="http://schemas.microsoft.com/office/drawing/2014/main" id="{69F52A4D-D3F6-67B0-72AD-423D3B44741A}"/>
              </a:ext>
            </a:extLst>
          </p:cNvPr>
          <p:cNvGrpSpPr/>
          <p:nvPr/>
        </p:nvGrpSpPr>
        <p:grpSpPr>
          <a:xfrm>
            <a:off x="11849815" y="11409708"/>
            <a:ext cx="388922" cy="388922"/>
            <a:chOff x="0" y="0"/>
            <a:chExt cx="6350000" cy="6350000"/>
          </a:xfrm>
        </p:grpSpPr>
        <p:sp>
          <p:nvSpPr>
            <p:cNvPr id="35" name="Freeform 10">
              <a:extLst>
                <a:ext uri="{FF2B5EF4-FFF2-40B4-BE49-F238E27FC236}">
                  <a16:creationId xmlns:a16="http://schemas.microsoft.com/office/drawing/2014/main" id="{C75E5899-5F22-C678-06DA-9D2CC8DE189D}"/>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6666"/>
            </a:solidFill>
          </p:spPr>
        </p:sp>
      </p:grpSp>
      <p:sp>
        <p:nvSpPr>
          <p:cNvPr id="38" name="TextBox 11">
            <a:extLst>
              <a:ext uri="{FF2B5EF4-FFF2-40B4-BE49-F238E27FC236}">
                <a16:creationId xmlns:a16="http://schemas.microsoft.com/office/drawing/2014/main" id="{28A50C40-322D-699D-C904-5F8F89B3BA3A}"/>
              </a:ext>
            </a:extLst>
          </p:cNvPr>
          <p:cNvSpPr txBox="1"/>
          <p:nvPr/>
        </p:nvSpPr>
        <p:spPr>
          <a:xfrm>
            <a:off x="11849815" y="11376373"/>
            <a:ext cx="388922" cy="381869"/>
          </a:xfrm>
          <a:prstGeom prst="rect">
            <a:avLst/>
          </a:prstGeom>
        </p:spPr>
        <p:txBody>
          <a:bodyPr lIns="0" tIns="0" rIns="0" bIns="0" rtlCol="0" anchor="t">
            <a:spAutoFit/>
          </a:bodyPr>
          <a:lstStyle/>
          <a:p>
            <a:pPr marL="0" lvl="1" indent="0" algn="ctr">
              <a:lnSpc>
                <a:spcPts val="3153"/>
              </a:lnSpc>
              <a:spcBef>
                <a:spcPct val="0"/>
              </a:spcBef>
            </a:pPr>
            <a:r>
              <a:rPr lang="en-US" sz="2008" b="1" spc="100">
                <a:solidFill>
                  <a:srgbClr val="F6E7D8"/>
                </a:solidFill>
                <a:latin typeface="Open Sans Bold"/>
                <a:ea typeface="Open Sans Bold"/>
                <a:cs typeface="Open Sans Bold"/>
                <a:sym typeface="Open Sans Bold"/>
              </a:rPr>
              <a:t>2</a:t>
            </a:r>
          </a:p>
        </p:txBody>
      </p:sp>
      <p:sp>
        <p:nvSpPr>
          <p:cNvPr id="40" name="TextBox 12">
            <a:extLst>
              <a:ext uri="{FF2B5EF4-FFF2-40B4-BE49-F238E27FC236}">
                <a16:creationId xmlns:a16="http://schemas.microsoft.com/office/drawing/2014/main" id="{E2C1CBBF-2453-9373-7BCB-87A0AF533B8E}"/>
              </a:ext>
            </a:extLst>
          </p:cNvPr>
          <p:cNvSpPr txBox="1"/>
          <p:nvPr/>
        </p:nvSpPr>
        <p:spPr>
          <a:xfrm>
            <a:off x="12604299" y="12296939"/>
            <a:ext cx="4339169" cy="297180"/>
          </a:xfrm>
          <a:prstGeom prst="rect">
            <a:avLst/>
          </a:prstGeom>
        </p:spPr>
        <p:txBody>
          <a:bodyPr lIns="0" tIns="0" rIns="0" bIns="0" rtlCol="0" anchor="t">
            <a:spAutoFit/>
          </a:bodyPr>
          <a:lstStyle/>
          <a:p>
            <a:pPr marL="0" lvl="0" indent="0" algn="l">
              <a:lnSpc>
                <a:spcPts val="2520"/>
              </a:lnSpc>
              <a:spcBef>
                <a:spcPct val="0"/>
              </a:spcBef>
            </a:pPr>
            <a:r>
              <a:rPr lang="en-US" sz="1800" spc="36">
                <a:solidFill>
                  <a:srgbClr val="F6E7D8"/>
                </a:solidFill>
                <a:latin typeface="Open Sans"/>
                <a:ea typeface="Open Sans"/>
                <a:cs typeface="Open Sans"/>
                <a:sym typeface="Open Sans"/>
              </a:rPr>
              <a:t>Requests for personal information</a:t>
            </a:r>
          </a:p>
        </p:txBody>
      </p:sp>
      <p:grpSp>
        <p:nvGrpSpPr>
          <p:cNvPr id="43" name="Group 13">
            <a:extLst>
              <a:ext uri="{FF2B5EF4-FFF2-40B4-BE49-F238E27FC236}">
                <a16:creationId xmlns:a16="http://schemas.microsoft.com/office/drawing/2014/main" id="{4D8D54A9-D4AA-6670-E6C3-3E013D526A79}"/>
              </a:ext>
            </a:extLst>
          </p:cNvPr>
          <p:cNvGrpSpPr/>
          <p:nvPr/>
        </p:nvGrpSpPr>
        <p:grpSpPr>
          <a:xfrm>
            <a:off x="11849815" y="12265355"/>
            <a:ext cx="388922" cy="388922"/>
            <a:chOff x="0" y="0"/>
            <a:chExt cx="6350000" cy="6350000"/>
          </a:xfrm>
        </p:grpSpPr>
        <p:sp>
          <p:nvSpPr>
            <p:cNvPr id="42" name="Freeform 14">
              <a:extLst>
                <a:ext uri="{FF2B5EF4-FFF2-40B4-BE49-F238E27FC236}">
                  <a16:creationId xmlns:a16="http://schemas.microsoft.com/office/drawing/2014/main" id="{44AE1A2E-193B-80CE-9614-BE275477382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6666"/>
            </a:solidFill>
          </p:spPr>
        </p:sp>
      </p:grpSp>
      <p:sp>
        <p:nvSpPr>
          <p:cNvPr id="45" name="TextBox 15">
            <a:extLst>
              <a:ext uri="{FF2B5EF4-FFF2-40B4-BE49-F238E27FC236}">
                <a16:creationId xmlns:a16="http://schemas.microsoft.com/office/drawing/2014/main" id="{6803313C-8AF3-C594-86C9-0B8B265A060E}"/>
              </a:ext>
            </a:extLst>
          </p:cNvPr>
          <p:cNvSpPr txBox="1"/>
          <p:nvPr/>
        </p:nvSpPr>
        <p:spPr>
          <a:xfrm>
            <a:off x="11849815" y="12232021"/>
            <a:ext cx="388922" cy="381869"/>
          </a:xfrm>
          <a:prstGeom prst="rect">
            <a:avLst/>
          </a:prstGeom>
        </p:spPr>
        <p:txBody>
          <a:bodyPr lIns="0" tIns="0" rIns="0" bIns="0" rtlCol="0" anchor="t">
            <a:spAutoFit/>
          </a:bodyPr>
          <a:lstStyle/>
          <a:p>
            <a:pPr marL="0" lvl="1" indent="0" algn="ctr">
              <a:lnSpc>
                <a:spcPts val="3153"/>
              </a:lnSpc>
              <a:spcBef>
                <a:spcPct val="0"/>
              </a:spcBef>
            </a:pPr>
            <a:r>
              <a:rPr lang="en-US" sz="2008" b="1" spc="100">
                <a:solidFill>
                  <a:srgbClr val="F6E7D8"/>
                </a:solidFill>
                <a:latin typeface="Open Sans Bold"/>
                <a:ea typeface="Open Sans Bold"/>
                <a:cs typeface="Open Sans Bold"/>
                <a:sym typeface="Open Sans Bold"/>
              </a:rPr>
              <a:t>3</a:t>
            </a:r>
          </a:p>
        </p:txBody>
      </p:sp>
      <p:sp>
        <p:nvSpPr>
          <p:cNvPr id="47" name="TextBox 16">
            <a:extLst>
              <a:ext uri="{FF2B5EF4-FFF2-40B4-BE49-F238E27FC236}">
                <a16:creationId xmlns:a16="http://schemas.microsoft.com/office/drawing/2014/main" id="{243228FA-7AA5-7793-D7B3-0F9E81B691A7}"/>
              </a:ext>
            </a:extLst>
          </p:cNvPr>
          <p:cNvSpPr txBox="1"/>
          <p:nvPr/>
        </p:nvSpPr>
        <p:spPr>
          <a:xfrm>
            <a:off x="12604299" y="13114486"/>
            <a:ext cx="4339169" cy="297180"/>
          </a:xfrm>
          <a:prstGeom prst="rect">
            <a:avLst/>
          </a:prstGeom>
        </p:spPr>
        <p:txBody>
          <a:bodyPr lIns="0" tIns="0" rIns="0" bIns="0" rtlCol="0" anchor="t">
            <a:spAutoFit/>
          </a:bodyPr>
          <a:lstStyle/>
          <a:p>
            <a:pPr marL="0" lvl="0" indent="0" algn="l">
              <a:lnSpc>
                <a:spcPts val="2520"/>
              </a:lnSpc>
              <a:spcBef>
                <a:spcPct val="0"/>
              </a:spcBef>
            </a:pPr>
            <a:r>
              <a:rPr lang="en-US" sz="1800" spc="36">
                <a:solidFill>
                  <a:srgbClr val="F6E7D8"/>
                </a:solidFill>
                <a:latin typeface="Open Sans"/>
                <a:ea typeface="Open Sans"/>
                <a:cs typeface="Open Sans"/>
                <a:sym typeface="Open Sans"/>
              </a:rPr>
              <a:t>Misspellings or grammatical errors</a:t>
            </a:r>
          </a:p>
        </p:txBody>
      </p:sp>
      <p:grpSp>
        <p:nvGrpSpPr>
          <p:cNvPr id="50" name="Group 17">
            <a:extLst>
              <a:ext uri="{FF2B5EF4-FFF2-40B4-BE49-F238E27FC236}">
                <a16:creationId xmlns:a16="http://schemas.microsoft.com/office/drawing/2014/main" id="{15C13378-258D-C760-B10D-048F19CB846C}"/>
              </a:ext>
            </a:extLst>
          </p:cNvPr>
          <p:cNvGrpSpPr/>
          <p:nvPr/>
        </p:nvGrpSpPr>
        <p:grpSpPr>
          <a:xfrm>
            <a:off x="11849815" y="13082902"/>
            <a:ext cx="388922" cy="388922"/>
            <a:chOff x="0" y="0"/>
            <a:chExt cx="6350000" cy="6350000"/>
          </a:xfrm>
        </p:grpSpPr>
        <p:sp>
          <p:nvSpPr>
            <p:cNvPr id="49" name="Freeform 18">
              <a:extLst>
                <a:ext uri="{FF2B5EF4-FFF2-40B4-BE49-F238E27FC236}">
                  <a16:creationId xmlns:a16="http://schemas.microsoft.com/office/drawing/2014/main" id="{5FF2DFE3-CB28-516A-CCFB-07679F5E2AC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6666"/>
            </a:solidFill>
          </p:spPr>
        </p:sp>
      </p:grpSp>
      <p:sp>
        <p:nvSpPr>
          <p:cNvPr id="52" name="TextBox 19">
            <a:extLst>
              <a:ext uri="{FF2B5EF4-FFF2-40B4-BE49-F238E27FC236}">
                <a16:creationId xmlns:a16="http://schemas.microsoft.com/office/drawing/2014/main" id="{47AE1B47-E7CE-AB91-AD3C-EBF84A0D0959}"/>
              </a:ext>
            </a:extLst>
          </p:cNvPr>
          <p:cNvSpPr txBox="1"/>
          <p:nvPr/>
        </p:nvSpPr>
        <p:spPr>
          <a:xfrm>
            <a:off x="11849815" y="13049568"/>
            <a:ext cx="388922" cy="381869"/>
          </a:xfrm>
          <a:prstGeom prst="rect">
            <a:avLst/>
          </a:prstGeom>
        </p:spPr>
        <p:txBody>
          <a:bodyPr lIns="0" tIns="0" rIns="0" bIns="0" rtlCol="0" anchor="t">
            <a:spAutoFit/>
          </a:bodyPr>
          <a:lstStyle/>
          <a:p>
            <a:pPr marL="0" lvl="1" indent="0" algn="ctr">
              <a:lnSpc>
                <a:spcPts val="3153"/>
              </a:lnSpc>
              <a:spcBef>
                <a:spcPct val="0"/>
              </a:spcBef>
            </a:pPr>
            <a:r>
              <a:rPr lang="en-US" sz="2008" b="1" spc="100">
                <a:solidFill>
                  <a:srgbClr val="F6E7D8"/>
                </a:solidFill>
                <a:latin typeface="Open Sans Bold"/>
                <a:ea typeface="Open Sans Bold"/>
                <a:cs typeface="Open Sans Bold"/>
                <a:sym typeface="Open Sans Bold"/>
              </a:rPr>
              <a:t>4</a:t>
            </a:r>
          </a:p>
        </p:txBody>
      </p:sp>
      <p:sp>
        <p:nvSpPr>
          <p:cNvPr id="54" name="TextBox 20">
            <a:extLst>
              <a:ext uri="{FF2B5EF4-FFF2-40B4-BE49-F238E27FC236}">
                <a16:creationId xmlns:a16="http://schemas.microsoft.com/office/drawing/2014/main" id="{B1B86141-FD32-9BD1-2AA4-CB977482E266}"/>
              </a:ext>
            </a:extLst>
          </p:cNvPr>
          <p:cNvSpPr txBox="1"/>
          <p:nvPr/>
        </p:nvSpPr>
        <p:spPr>
          <a:xfrm>
            <a:off x="12604299" y="13932033"/>
            <a:ext cx="4339169" cy="297180"/>
          </a:xfrm>
          <a:prstGeom prst="rect">
            <a:avLst/>
          </a:prstGeom>
        </p:spPr>
        <p:txBody>
          <a:bodyPr lIns="0" tIns="0" rIns="0" bIns="0" rtlCol="0" anchor="t">
            <a:spAutoFit/>
          </a:bodyPr>
          <a:lstStyle/>
          <a:p>
            <a:pPr marL="0" lvl="0" indent="0" algn="l">
              <a:lnSpc>
                <a:spcPts val="2520"/>
              </a:lnSpc>
              <a:spcBef>
                <a:spcPct val="0"/>
              </a:spcBef>
            </a:pPr>
            <a:r>
              <a:rPr lang="en-US" sz="1800" spc="36">
                <a:solidFill>
                  <a:srgbClr val="F6E7D8"/>
                </a:solidFill>
                <a:latin typeface="Open Sans"/>
                <a:ea typeface="Open Sans"/>
                <a:cs typeface="Open Sans"/>
                <a:sym typeface="Open Sans"/>
              </a:rPr>
              <a:t>Suspicious links or attachments</a:t>
            </a:r>
          </a:p>
        </p:txBody>
      </p:sp>
      <p:grpSp>
        <p:nvGrpSpPr>
          <p:cNvPr id="57" name="Group 21">
            <a:extLst>
              <a:ext uri="{FF2B5EF4-FFF2-40B4-BE49-F238E27FC236}">
                <a16:creationId xmlns:a16="http://schemas.microsoft.com/office/drawing/2014/main" id="{532786D8-980B-7D16-BF9F-196F12E92089}"/>
              </a:ext>
            </a:extLst>
          </p:cNvPr>
          <p:cNvGrpSpPr/>
          <p:nvPr/>
        </p:nvGrpSpPr>
        <p:grpSpPr>
          <a:xfrm>
            <a:off x="11849815" y="13900449"/>
            <a:ext cx="388922" cy="388922"/>
            <a:chOff x="0" y="0"/>
            <a:chExt cx="6350000" cy="6350000"/>
          </a:xfrm>
        </p:grpSpPr>
        <p:sp>
          <p:nvSpPr>
            <p:cNvPr id="56" name="Freeform 22">
              <a:extLst>
                <a:ext uri="{FF2B5EF4-FFF2-40B4-BE49-F238E27FC236}">
                  <a16:creationId xmlns:a16="http://schemas.microsoft.com/office/drawing/2014/main" id="{9E01B5EE-F008-55E4-B27B-54736F47E4C7}"/>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6666"/>
            </a:solidFill>
          </p:spPr>
        </p:sp>
      </p:grpSp>
      <p:sp>
        <p:nvSpPr>
          <p:cNvPr id="59" name="TextBox 23">
            <a:extLst>
              <a:ext uri="{FF2B5EF4-FFF2-40B4-BE49-F238E27FC236}">
                <a16:creationId xmlns:a16="http://schemas.microsoft.com/office/drawing/2014/main" id="{50210D66-EF96-5B34-81F9-A8913A502A3B}"/>
              </a:ext>
            </a:extLst>
          </p:cNvPr>
          <p:cNvSpPr txBox="1"/>
          <p:nvPr/>
        </p:nvSpPr>
        <p:spPr>
          <a:xfrm>
            <a:off x="11849815" y="13867115"/>
            <a:ext cx="388922" cy="381869"/>
          </a:xfrm>
          <a:prstGeom prst="rect">
            <a:avLst/>
          </a:prstGeom>
        </p:spPr>
        <p:txBody>
          <a:bodyPr lIns="0" tIns="0" rIns="0" bIns="0" rtlCol="0" anchor="t">
            <a:spAutoFit/>
          </a:bodyPr>
          <a:lstStyle/>
          <a:p>
            <a:pPr marL="0" lvl="1" indent="0" algn="ctr">
              <a:lnSpc>
                <a:spcPts val="3153"/>
              </a:lnSpc>
              <a:spcBef>
                <a:spcPct val="0"/>
              </a:spcBef>
            </a:pPr>
            <a:r>
              <a:rPr lang="en-US" sz="2008" b="1" spc="100">
                <a:solidFill>
                  <a:srgbClr val="F6E7D8"/>
                </a:solidFill>
                <a:latin typeface="Open Sans Bold"/>
                <a:ea typeface="Open Sans Bold"/>
                <a:cs typeface="Open Sans Bold"/>
                <a:sym typeface="Open Sans Bold"/>
              </a:rPr>
              <a:t>5</a:t>
            </a:r>
          </a:p>
        </p:txBody>
      </p:sp>
      <p:sp>
        <p:nvSpPr>
          <p:cNvPr id="61" name="TextBox 24">
            <a:extLst>
              <a:ext uri="{FF2B5EF4-FFF2-40B4-BE49-F238E27FC236}">
                <a16:creationId xmlns:a16="http://schemas.microsoft.com/office/drawing/2014/main" id="{A95FC2A0-23F8-809E-8FF1-BF32593EE395}"/>
              </a:ext>
            </a:extLst>
          </p:cNvPr>
          <p:cNvSpPr txBox="1"/>
          <p:nvPr/>
        </p:nvSpPr>
        <p:spPr>
          <a:xfrm>
            <a:off x="12604299" y="14744672"/>
            <a:ext cx="4339169" cy="297180"/>
          </a:xfrm>
          <a:prstGeom prst="rect">
            <a:avLst/>
          </a:prstGeom>
        </p:spPr>
        <p:txBody>
          <a:bodyPr lIns="0" tIns="0" rIns="0" bIns="0" rtlCol="0" anchor="t">
            <a:spAutoFit/>
          </a:bodyPr>
          <a:lstStyle/>
          <a:p>
            <a:pPr marL="0" lvl="0" indent="0" algn="l">
              <a:lnSpc>
                <a:spcPts val="2520"/>
              </a:lnSpc>
              <a:spcBef>
                <a:spcPct val="0"/>
              </a:spcBef>
            </a:pPr>
            <a:r>
              <a:rPr lang="en-US" sz="1800" spc="36">
                <a:solidFill>
                  <a:srgbClr val="F6E7D8"/>
                </a:solidFill>
                <a:latin typeface="Open Sans"/>
                <a:ea typeface="Open Sans"/>
                <a:cs typeface="Open Sans"/>
                <a:sym typeface="Open Sans"/>
              </a:rPr>
              <a:t>Generic greetings </a:t>
            </a:r>
          </a:p>
        </p:txBody>
      </p:sp>
      <p:grpSp>
        <p:nvGrpSpPr>
          <p:cNvPr id="64" name="Group 25">
            <a:extLst>
              <a:ext uri="{FF2B5EF4-FFF2-40B4-BE49-F238E27FC236}">
                <a16:creationId xmlns:a16="http://schemas.microsoft.com/office/drawing/2014/main" id="{DDCAF6C3-2E2A-2242-914D-6C4070DBD561}"/>
              </a:ext>
            </a:extLst>
          </p:cNvPr>
          <p:cNvGrpSpPr/>
          <p:nvPr/>
        </p:nvGrpSpPr>
        <p:grpSpPr>
          <a:xfrm>
            <a:off x="11849815" y="14713088"/>
            <a:ext cx="388922" cy="388922"/>
            <a:chOff x="0" y="0"/>
            <a:chExt cx="6350000" cy="6350000"/>
          </a:xfrm>
        </p:grpSpPr>
        <p:sp>
          <p:nvSpPr>
            <p:cNvPr id="63" name="Freeform 26">
              <a:extLst>
                <a:ext uri="{FF2B5EF4-FFF2-40B4-BE49-F238E27FC236}">
                  <a16:creationId xmlns:a16="http://schemas.microsoft.com/office/drawing/2014/main" id="{72885043-FF29-DB6E-A152-3BD34EDCCB1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6666"/>
            </a:solidFill>
          </p:spPr>
        </p:sp>
      </p:grpSp>
      <p:sp>
        <p:nvSpPr>
          <p:cNvPr id="66" name="TextBox 27">
            <a:extLst>
              <a:ext uri="{FF2B5EF4-FFF2-40B4-BE49-F238E27FC236}">
                <a16:creationId xmlns:a16="http://schemas.microsoft.com/office/drawing/2014/main" id="{F24827AD-C55D-8838-FBB7-BE8D82D5EA9A}"/>
              </a:ext>
            </a:extLst>
          </p:cNvPr>
          <p:cNvSpPr txBox="1"/>
          <p:nvPr/>
        </p:nvSpPr>
        <p:spPr>
          <a:xfrm>
            <a:off x="11849815" y="14679754"/>
            <a:ext cx="388922" cy="381869"/>
          </a:xfrm>
          <a:prstGeom prst="rect">
            <a:avLst/>
          </a:prstGeom>
        </p:spPr>
        <p:txBody>
          <a:bodyPr lIns="0" tIns="0" rIns="0" bIns="0" rtlCol="0" anchor="t">
            <a:spAutoFit/>
          </a:bodyPr>
          <a:lstStyle/>
          <a:p>
            <a:pPr marL="0" lvl="1" indent="0" algn="ctr">
              <a:lnSpc>
                <a:spcPts val="3153"/>
              </a:lnSpc>
              <a:spcBef>
                <a:spcPct val="0"/>
              </a:spcBef>
            </a:pPr>
            <a:r>
              <a:rPr lang="en-US" sz="2008" b="1" spc="100">
                <a:solidFill>
                  <a:srgbClr val="F6E7D8"/>
                </a:solidFill>
                <a:latin typeface="Open Sans Bold"/>
                <a:ea typeface="Open Sans Bold"/>
                <a:cs typeface="Open Sans Bold"/>
                <a:sym typeface="Open Sans Bold"/>
              </a:rPr>
              <a:t>6</a:t>
            </a:r>
          </a:p>
        </p:txBody>
      </p:sp>
      <p:sp>
        <p:nvSpPr>
          <p:cNvPr id="68" name="TextBox 28">
            <a:extLst>
              <a:ext uri="{FF2B5EF4-FFF2-40B4-BE49-F238E27FC236}">
                <a16:creationId xmlns:a16="http://schemas.microsoft.com/office/drawing/2014/main" id="{222BFDD8-0DBF-35F7-9A7C-FE48C6633338}"/>
              </a:ext>
            </a:extLst>
          </p:cNvPr>
          <p:cNvSpPr txBox="1"/>
          <p:nvPr/>
        </p:nvSpPr>
        <p:spPr>
          <a:xfrm>
            <a:off x="12604299" y="15562219"/>
            <a:ext cx="4339169" cy="297180"/>
          </a:xfrm>
          <a:prstGeom prst="rect">
            <a:avLst/>
          </a:prstGeom>
        </p:spPr>
        <p:txBody>
          <a:bodyPr lIns="0" tIns="0" rIns="0" bIns="0" rtlCol="0" anchor="t">
            <a:spAutoFit/>
          </a:bodyPr>
          <a:lstStyle/>
          <a:p>
            <a:pPr marL="0" lvl="0" indent="0" algn="l">
              <a:lnSpc>
                <a:spcPts val="2520"/>
              </a:lnSpc>
              <a:spcBef>
                <a:spcPct val="0"/>
              </a:spcBef>
            </a:pPr>
            <a:r>
              <a:rPr lang="en-US" sz="1800" spc="36">
                <a:solidFill>
                  <a:srgbClr val="F6E7D8"/>
                </a:solidFill>
                <a:latin typeface="Open Sans"/>
                <a:ea typeface="Open Sans"/>
                <a:cs typeface="Open Sans"/>
                <a:sym typeface="Open Sans"/>
              </a:rPr>
              <a:t>Too good to be true </a:t>
            </a:r>
          </a:p>
        </p:txBody>
      </p:sp>
      <p:grpSp>
        <p:nvGrpSpPr>
          <p:cNvPr id="71" name="Group 29">
            <a:extLst>
              <a:ext uri="{FF2B5EF4-FFF2-40B4-BE49-F238E27FC236}">
                <a16:creationId xmlns:a16="http://schemas.microsoft.com/office/drawing/2014/main" id="{9EA213A0-30CF-CC5E-8BB7-0F678A513643}"/>
              </a:ext>
            </a:extLst>
          </p:cNvPr>
          <p:cNvGrpSpPr/>
          <p:nvPr/>
        </p:nvGrpSpPr>
        <p:grpSpPr>
          <a:xfrm>
            <a:off x="11849815" y="15530635"/>
            <a:ext cx="388922" cy="388922"/>
            <a:chOff x="0" y="0"/>
            <a:chExt cx="6350000" cy="6350000"/>
          </a:xfrm>
        </p:grpSpPr>
        <p:sp>
          <p:nvSpPr>
            <p:cNvPr id="70" name="Freeform 30">
              <a:extLst>
                <a:ext uri="{FF2B5EF4-FFF2-40B4-BE49-F238E27FC236}">
                  <a16:creationId xmlns:a16="http://schemas.microsoft.com/office/drawing/2014/main" id="{9723ADAC-0E5C-6292-6EEB-52AB034597E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6666"/>
            </a:solidFill>
          </p:spPr>
        </p:sp>
      </p:grpSp>
      <p:sp>
        <p:nvSpPr>
          <p:cNvPr id="73" name="TextBox 31">
            <a:extLst>
              <a:ext uri="{FF2B5EF4-FFF2-40B4-BE49-F238E27FC236}">
                <a16:creationId xmlns:a16="http://schemas.microsoft.com/office/drawing/2014/main" id="{0189008D-3313-FFBA-C439-9EF57B491A37}"/>
              </a:ext>
            </a:extLst>
          </p:cNvPr>
          <p:cNvSpPr txBox="1"/>
          <p:nvPr/>
        </p:nvSpPr>
        <p:spPr>
          <a:xfrm>
            <a:off x="11849815" y="15497301"/>
            <a:ext cx="388922" cy="381869"/>
          </a:xfrm>
          <a:prstGeom prst="rect">
            <a:avLst/>
          </a:prstGeom>
        </p:spPr>
        <p:txBody>
          <a:bodyPr lIns="0" tIns="0" rIns="0" bIns="0" rtlCol="0" anchor="t">
            <a:spAutoFit/>
          </a:bodyPr>
          <a:lstStyle/>
          <a:p>
            <a:pPr marL="0" lvl="1" indent="0" algn="ctr">
              <a:lnSpc>
                <a:spcPts val="3153"/>
              </a:lnSpc>
              <a:spcBef>
                <a:spcPct val="0"/>
              </a:spcBef>
            </a:pPr>
            <a:r>
              <a:rPr lang="en-US" sz="2008" b="1" spc="100">
                <a:solidFill>
                  <a:srgbClr val="F6E7D8"/>
                </a:solidFill>
                <a:latin typeface="Open Sans Bold"/>
                <a:ea typeface="Open Sans Bold"/>
                <a:cs typeface="Open Sans Bold"/>
                <a:sym typeface="Open Sans Bold"/>
              </a:rPr>
              <a:t>7</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6B9B0"/>
        </a:solidFill>
        <a:effectLst/>
      </p:bgPr>
    </p:bg>
    <p:spTree>
      <p:nvGrpSpPr>
        <p:cNvPr id="1" name=""/>
        <p:cNvGrpSpPr/>
        <p:nvPr/>
      </p:nvGrpSpPr>
      <p:grpSpPr>
        <a:xfrm>
          <a:off x="0" y="0"/>
          <a:ext cx="0" cy="0"/>
          <a:chOff x="0" y="0"/>
          <a:chExt cx="0" cy="0"/>
        </a:xfrm>
      </p:grpSpPr>
      <p:sp>
        <p:nvSpPr>
          <p:cNvPr id="2" name="TextBox 2"/>
          <p:cNvSpPr txBox="1"/>
          <p:nvPr/>
        </p:nvSpPr>
        <p:spPr>
          <a:xfrm>
            <a:off x="1311626" y="1768756"/>
            <a:ext cx="6610201" cy="1158875"/>
          </a:xfrm>
          <a:prstGeom prst="rect">
            <a:avLst/>
          </a:prstGeom>
        </p:spPr>
        <p:txBody>
          <a:bodyPr lIns="0" tIns="0" rIns="0" bIns="0" rtlCol="0" anchor="t">
            <a:spAutoFit/>
          </a:bodyPr>
          <a:lstStyle/>
          <a:p>
            <a:pPr marL="0" lvl="0" indent="0" algn="l">
              <a:lnSpc>
                <a:spcPts val="8800"/>
              </a:lnSpc>
            </a:pPr>
            <a:r>
              <a:rPr lang="en-US" sz="8000" spc="160">
                <a:solidFill>
                  <a:srgbClr val="F6E7D8"/>
                </a:solidFill>
                <a:latin typeface="Archivo Black"/>
                <a:ea typeface="Archivo Black"/>
                <a:cs typeface="Archivo Black"/>
                <a:sym typeface="Archivo Black"/>
              </a:rPr>
              <a:t>RED FLAGS</a:t>
            </a:r>
          </a:p>
        </p:txBody>
      </p:sp>
      <p:sp>
        <p:nvSpPr>
          <p:cNvPr id="3" name="TextBox 3"/>
          <p:cNvSpPr txBox="1"/>
          <p:nvPr/>
        </p:nvSpPr>
        <p:spPr>
          <a:xfrm>
            <a:off x="1591616" y="3341934"/>
            <a:ext cx="5676900" cy="1934845"/>
          </a:xfrm>
          <a:prstGeom prst="rect">
            <a:avLst/>
          </a:prstGeom>
        </p:spPr>
        <p:txBody>
          <a:bodyPr lIns="0" tIns="0" rIns="0" bIns="0" rtlCol="0" anchor="t">
            <a:spAutoFit/>
          </a:bodyPr>
          <a:lstStyle/>
          <a:p>
            <a:pPr marL="0" lvl="0" indent="0" algn="l">
              <a:lnSpc>
                <a:spcPts val="3079"/>
              </a:lnSpc>
              <a:spcBef>
                <a:spcPct val="0"/>
              </a:spcBef>
            </a:pPr>
            <a:r>
              <a:rPr lang="en-US" sz="2199" spc="43">
                <a:solidFill>
                  <a:srgbClr val="F6E7D8"/>
                </a:solidFill>
                <a:latin typeface="Open Sans"/>
                <a:ea typeface="Open Sans"/>
                <a:cs typeface="Open Sans"/>
                <a:sym typeface="Open Sans"/>
              </a:rPr>
              <a:t>Red flags in phishing attempts are warning signs or indicators that help individuals identify potential scams. Some common read flags in phishing include:</a:t>
            </a:r>
          </a:p>
        </p:txBody>
      </p:sp>
      <p:sp>
        <p:nvSpPr>
          <p:cNvPr id="4" name="TextBox 4"/>
          <p:cNvSpPr txBox="1"/>
          <p:nvPr/>
        </p:nvSpPr>
        <p:spPr>
          <a:xfrm>
            <a:off x="10986846" y="3595671"/>
            <a:ext cx="4339169" cy="297180"/>
          </a:xfrm>
          <a:prstGeom prst="rect">
            <a:avLst/>
          </a:prstGeom>
        </p:spPr>
        <p:txBody>
          <a:bodyPr lIns="0" tIns="0" rIns="0" bIns="0" rtlCol="0" anchor="t">
            <a:spAutoFit/>
          </a:bodyPr>
          <a:lstStyle/>
          <a:p>
            <a:pPr marL="0" lvl="0" indent="0" algn="l">
              <a:lnSpc>
                <a:spcPts val="2520"/>
              </a:lnSpc>
              <a:spcBef>
                <a:spcPct val="0"/>
              </a:spcBef>
            </a:pPr>
            <a:r>
              <a:rPr lang="en-US" sz="1800" spc="36">
                <a:solidFill>
                  <a:srgbClr val="F6E7D8"/>
                </a:solidFill>
                <a:latin typeface="Open Sans"/>
                <a:ea typeface="Open Sans"/>
                <a:cs typeface="Open Sans"/>
                <a:sym typeface="Open Sans"/>
              </a:rPr>
              <a:t>Urgent or threatening language</a:t>
            </a:r>
          </a:p>
        </p:txBody>
      </p:sp>
      <p:grpSp>
        <p:nvGrpSpPr>
          <p:cNvPr id="5" name="Group 5"/>
          <p:cNvGrpSpPr/>
          <p:nvPr/>
        </p:nvGrpSpPr>
        <p:grpSpPr>
          <a:xfrm>
            <a:off x="10232362" y="3564087"/>
            <a:ext cx="388922" cy="388922"/>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6666"/>
            </a:solidFill>
          </p:spPr>
        </p:sp>
      </p:grpSp>
      <p:sp>
        <p:nvSpPr>
          <p:cNvPr id="7" name="TextBox 7"/>
          <p:cNvSpPr txBox="1"/>
          <p:nvPr/>
        </p:nvSpPr>
        <p:spPr>
          <a:xfrm>
            <a:off x="10232362" y="3530753"/>
            <a:ext cx="388922" cy="381869"/>
          </a:xfrm>
          <a:prstGeom prst="rect">
            <a:avLst/>
          </a:prstGeom>
        </p:spPr>
        <p:txBody>
          <a:bodyPr lIns="0" tIns="0" rIns="0" bIns="0" rtlCol="0" anchor="t">
            <a:spAutoFit/>
          </a:bodyPr>
          <a:lstStyle/>
          <a:p>
            <a:pPr marL="0" lvl="1" indent="0" algn="ctr">
              <a:lnSpc>
                <a:spcPts val="3153"/>
              </a:lnSpc>
              <a:spcBef>
                <a:spcPct val="0"/>
              </a:spcBef>
            </a:pPr>
            <a:r>
              <a:rPr lang="en-US" sz="2008" b="1" u="none" spc="100">
                <a:solidFill>
                  <a:srgbClr val="F6E7D8"/>
                </a:solidFill>
                <a:latin typeface="Open Sans Bold"/>
                <a:ea typeface="Open Sans Bold"/>
                <a:cs typeface="Open Sans Bold"/>
                <a:sym typeface="Open Sans Bold"/>
              </a:rPr>
              <a:t>1</a:t>
            </a:r>
          </a:p>
        </p:txBody>
      </p:sp>
      <p:sp>
        <p:nvSpPr>
          <p:cNvPr id="8" name="TextBox 8"/>
          <p:cNvSpPr txBox="1"/>
          <p:nvPr/>
        </p:nvSpPr>
        <p:spPr>
          <a:xfrm>
            <a:off x="10986846" y="4410764"/>
            <a:ext cx="4339169" cy="297180"/>
          </a:xfrm>
          <a:prstGeom prst="rect">
            <a:avLst/>
          </a:prstGeom>
        </p:spPr>
        <p:txBody>
          <a:bodyPr lIns="0" tIns="0" rIns="0" bIns="0" rtlCol="0" anchor="t">
            <a:spAutoFit/>
          </a:bodyPr>
          <a:lstStyle/>
          <a:p>
            <a:pPr marL="0" lvl="0" indent="0" algn="l">
              <a:lnSpc>
                <a:spcPts val="2520"/>
              </a:lnSpc>
              <a:spcBef>
                <a:spcPct val="0"/>
              </a:spcBef>
            </a:pPr>
            <a:r>
              <a:rPr lang="en-US" sz="1800" spc="36">
                <a:solidFill>
                  <a:srgbClr val="F6E7D8"/>
                </a:solidFill>
                <a:latin typeface="Open Sans"/>
                <a:ea typeface="Open Sans"/>
                <a:cs typeface="Open Sans"/>
                <a:sym typeface="Open Sans"/>
              </a:rPr>
              <a:t>Suspicious sender information </a:t>
            </a:r>
          </a:p>
        </p:txBody>
      </p:sp>
      <p:grpSp>
        <p:nvGrpSpPr>
          <p:cNvPr id="9" name="Group 9"/>
          <p:cNvGrpSpPr/>
          <p:nvPr/>
        </p:nvGrpSpPr>
        <p:grpSpPr>
          <a:xfrm>
            <a:off x="10232362" y="4379180"/>
            <a:ext cx="388922" cy="388922"/>
            <a:chOff x="0" y="0"/>
            <a:chExt cx="6350000" cy="6350000"/>
          </a:xfrm>
        </p:grpSpPr>
        <p:sp>
          <p:nvSpPr>
            <p:cNvPr id="10" name="Freeform 1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6666"/>
            </a:solidFill>
          </p:spPr>
        </p:sp>
      </p:grpSp>
      <p:sp>
        <p:nvSpPr>
          <p:cNvPr id="11" name="TextBox 11"/>
          <p:cNvSpPr txBox="1"/>
          <p:nvPr/>
        </p:nvSpPr>
        <p:spPr>
          <a:xfrm>
            <a:off x="10232362" y="4345845"/>
            <a:ext cx="388922" cy="381869"/>
          </a:xfrm>
          <a:prstGeom prst="rect">
            <a:avLst/>
          </a:prstGeom>
        </p:spPr>
        <p:txBody>
          <a:bodyPr lIns="0" tIns="0" rIns="0" bIns="0" rtlCol="0" anchor="t">
            <a:spAutoFit/>
          </a:bodyPr>
          <a:lstStyle/>
          <a:p>
            <a:pPr marL="0" lvl="1" indent="0" algn="ctr">
              <a:lnSpc>
                <a:spcPts val="3153"/>
              </a:lnSpc>
              <a:spcBef>
                <a:spcPct val="0"/>
              </a:spcBef>
            </a:pPr>
            <a:r>
              <a:rPr lang="en-US" sz="2008" b="1" spc="100">
                <a:solidFill>
                  <a:srgbClr val="F6E7D8"/>
                </a:solidFill>
                <a:latin typeface="Open Sans Bold"/>
                <a:ea typeface="Open Sans Bold"/>
                <a:cs typeface="Open Sans Bold"/>
                <a:sym typeface="Open Sans Bold"/>
              </a:rPr>
              <a:t>2</a:t>
            </a:r>
          </a:p>
        </p:txBody>
      </p:sp>
      <p:sp>
        <p:nvSpPr>
          <p:cNvPr id="12" name="TextBox 12"/>
          <p:cNvSpPr txBox="1"/>
          <p:nvPr/>
        </p:nvSpPr>
        <p:spPr>
          <a:xfrm>
            <a:off x="10986846" y="5266411"/>
            <a:ext cx="4339169" cy="297180"/>
          </a:xfrm>
          <a:prstGeom prst="rect">
            <a:avLst/>
          </a:prstGeom>
        </p:spPr>
        <p:txBody>
          <a:bodyPr lIns="0" tIns="0" rIns="0" bIns="0" rtlCol="0" anchor="t">
            <a:spAutoFit/>
          </a:bodyPr>
          <a:lstStyle/>
          <a:p>
            <a:pPr marL="0" lvl="0" indent="0" algn="l">
              <a:lnSpc>
                <a:spcPts val="2520"/>
              </a:lnSpc>
              <a:spcBef>
                <a:spcPct val="0"/>
              </a:spcBef>
            </a:pPr>
            <a:r>
              <a:rPr lang="en-US" sz="1800" spc="36">
                <a:solidFill>
                  <a:srgbClr val="F6E7D8"/>
                </a:solidFill>
                <a:latin typeface="Open Sans"/>
                <a:ea typeface="Open Sans"/>
                <a:cs typeface="Open Sans"/>
                <a:sym typeface="Open Sans"/>
              </a:rPr>
              <a:t>Requests for personal information</a:t>
            </a:r>
          </a:p>
        </p:txBody>
      </p:sp>
      <p:grpSp>
        <p:nvGrpSpPr>
          <p:cNvPr id="13" name="Group 13"/>
          <p:cNvGrpSpPr/>
          <p:nvPr/>
        </p:nvGrpSpPr>
        <p:grpSpPr>
          <a:xfrm>
            <a:off x="10232362" y="5234827"/>
            <a:ext cx="388922" cy="388922"/>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6666"/>
            </a:solidFill>
          </p:spPr>
        </p:sp>
      </p:grpSp>
      <p:sp>
        <p:nvSpPr>
          <p:cNvPr id="15" name="TextBox 15"/>
          <p:cNvSpPr txBox="1"/>
          <p:nvPr/>
        </p:nvSpPr>
        <p:spPr>
          <a:xfrm>
            <a:off x="10232362" y="5201493"/>
            <a:ext cx="388922" cy="381869"/>
          </a:xfrm>
          <a:prstGeom prst="rect">
            <a:avLst/>
          </a:prstGeom>
        </p:spPr>
        <p:txBody>
          <a:bodyPr lIns="0" tIns="0" rIns="0" bIns="0" rtlCol="0" anchor="t">
            <a:spAutoFit/>
          </a:bodyPr>
          <a:lstStyle/>
          <a:p>
            <a:pPr marL="0" lvl="1" indent="0" algn="ctr">
              <a:lnSpc>
                <a:spcPts val="3153"/>
              </a:lnSpc>
              <a:spcBef>
                <a:spcPct val="0"/>
              </a:spcBef>
            </a:pPr>
            <a:r>
              <a:rPr lang="en-US" sz="2008" b="1" spc="100">
                <a:solidFill>
                  <a:srgbClr val="F6E7D8"/>
                </a:solidFill>
                <a:latin typeface="Open Sans Bold"/>
                <a:ea typeface="Open Sans Bold"/>
                <a:cs typeface="Open Sans Bold"/>
                <a:sym typeface="Open Sans Bold"/>
              </a:rPr>
              <a:t>3</a:t>
            </a:r>
          </a:p>
        </p:txBody>
      </p:sp>
      <p:sp>
        <p:nvSpPr>
          <p:cNvPr id="16" name="TextBox 16"/>
          <p:cNvSpPr txBox="1"/>
          <p:nvPr/>
        </p:nvSpPr>
        <p:spPr>
          <a:xfrm>
            <a:off x="10986846" y="6083958"/>
            <a:ext cx="4339169" cy="297180"/>
          </a:xfrm>
          <a:prstGeom prst="rect">
            <a:avLst/>
          </a:prstGeom>
        </p:spPr>
        <p:txBody>
          <a:bodyPr lIns="0" tIns="0" rIns="0" bIns="0" rtlCol="0" anchor="t">
            <a:spAutoFit/>
          </a:bodyPr>
          <a:lstStyle/>
          <a:p>
            <a:pPr marL="0" lvl="0" indent="0" algn="l">
              <a:lnSpc>
                <a:spcPts val="2520"/>
              </a:lnSpc>
              <a:spcBef>
                <a:spcPct val="0"/>
              </a:spcBef>
            </a:pPr>
            <a:r>
              <a:rPr lang="en-US" sz="1800" spc="36">
                <a:solidFill>
                  <a:srgbClr val="F6E7D8"/>
                </a:solidFill>
                <a:latin typeface="Open Sans"/>
                <a:ea typeface="Open Sans"/>
                <a:cs typeface="Open Sans"/>
                <a:sym typeface="Open Sans"/>
              </a:rPr>
              <a:t>Misspellings or grammatical errors</a:t>
            </a:r>
          </a:p>
        </p:txBody>
      </p:sp>
      <p:grpSp>
        <p:nvGrpSpPr>
          <p:cNvPr id="17" name="Group 17"/>
          <p:cNvGrpSpPr/>
          <p:nvPr/>
        </p:nvGrpSpPr>
        <p:grpSpPr>
          <a:xfrm>
            <a:off x="10232362" y="6052374"/>
            <a:ext cx="388922" cy="38892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6666"/>
            </a:solidFill>
          </p:spPr>
        </p:sp>
      </p:grpSp>
      <p:sp>
        <p:nvSpPr>
          <p:cNvPr id="19" name="TextBox 19"/>
          <p:cNvSpPr txBox="1"/>
          <p:nvPr/>
        </p:nvSpPr>
        <p:spPr>
          <a:xfrm>
            <a:off x="10232362" y="6019040"/>
            <a:ext cx="388922" cy="381869"/>
          </a:xfrm>
          <a:prstGeom prst="rect">
            <a:avLst/>
          </a:prstGeom>
        </p:spPr>
        <p:txBody>
          <a:bodyPr lIns="0" tIns="0" rIns="0" bIns="0" rtlCol="0" anchor="t">
            <a:spAutoFit/>
          </a:bodyPr>
          <a:lstStyle/>
          <a:p>
            <a:pPr marL="0" lvl="1" indent="0" algn="ctr">
              <a:lnSpc>
                <a:spcPts val="3153"/>
              </a:lnSpc>
              <a:spcBef>
                <a:spcPct val="0"/>
              </a:spcBef>
            </a:pPr>
            <a:r>
              <a:rPr lang="en-US" sz="2008" b="1" spc="100">
                <a:solidFill>
                  <a:srgbClr val="F6E7D8"/>
                </a:solidFill>
                <a:latin typeface="Open Sans Bold"/>
                <a:ea typeface="Open Sans Bold"/>
                <a:cs typeface="Open Sans Bold"/>
                <a:sym typeface="Open Sans Bold"/>
              </a:rPr>
              <a:t>4</a:t>
            </a:r>
          </a:p>
        </p:txBody>
      </p:sp>
      <p:sp>
        <p:nvSpPr>
          <p:cNvPr id="20" name="TextBox 20"/>
          <p:cNvSpPr txBox="1"/>
          <p:nvPr/>
        </p:nvSpPr>
        <p:spPr>
          <a:xfrm>
            <a:off x="10986846" y="6901505"/>
            <a:ext cx="4339169" cy="297180"/>
          </a:xfrm>
          <a:prstGeom prst="rect">
            <a:avLst/>
          </a:prstGeom>
        </p:spPr>
        <p:txBody>
          <a:bodyPr lIns="0" tIns="0" rIns="0" bIns="0" rtlCol="0" anchor="t">
            <a:spAutoFit/>
          </a:bodyPr>
          <a:lstStyle/>
          <a:p>
            <a:pPr marL="0" lvl="0" indent="0" algn="l">
              <a:lnSpc>
                <a:spcPts val="2520"/>
              </a:lnSpc>
              <a:spcBef>
                <a:spcPct val="0"/>
              </a:spcBef>
            </a:pPr>
            <a:r>
              <a:rPr lang="en-US" sz="1800" spc="36">
                <a:solidFill>
                  <a:srgbClr val="F6E7D8"/>
                </a:solidFill>
                <a:latin typeface="Open Sans"/>
                <a:ea typeface="Open Sans"/>
                <a:cs typeface="Open Sans"/>
                <a:sym typeface="Open Sans"/>
              </a:rPr>
              <a:t>Suspicious links or attachments</a:t>
            </a:r>
          </a:p>
        </p:txBody>
      </p:sp>
      <p:grpSp>
        <p:nvGrpSpPr>
          <p:cNvPr id="21" name="Group 21"/>
          <p:cNvGrpSpPr/>
          <p:nvPr/>
        </p:nvGrpSpPr>
        <p:grpSpPr>
          <a:xfrm>
            <a:off x="10232362" y="6869921"/>
            <a:ext cx="388922" cy="388922"/>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6666"/>
            </a:solidFill>
          </p:spPr>
        </p:sp>
      </p:grpSp>
      <p:sp>
        <p:nvSpPr>
          <p:cNvPr id="23" name="TextBox 23"/>
          <p:cNvSpPr txBox="1"/>
          <p:nvPr/>
        </p:nvSpPr>
        <p:spPr>
          <a:xfrm>
            <a:off x="10232362" y="6836587"/>
            <a:ext cx="388922" cy="381869"/>
          </a:xfrm>
          <a:prstGeom prst="rect">
            <a:avLst/>
          </a:prstGeom>
        </p:spPr>
        <p:txBody>
          <a:bodyPr lIns="0" tIns="0" rIns="0" bIns="0" rtlCol="0" anchor="t">
            <a:spAutoFit/>
          </a:bodyPr>
          <a:lstStyle/>
          <a:p>
            <a:pPr marL="0" lvl="1" indent="0" algn="ctr">
              <a:lnSpc>
                <a:spcPts val="3153"/>
              </a:lnSpc>
              <a:spcBef>
                <a:spcPct val="0"/>
              </a:spcBef>
            </a:pPr>
            <a:r>
              <a:rPr lang="en-US" sz="2008" b="1" spc="100">
                <a:solidFill>
                  <a:srgbClr val="F6E7D8"/>
                </a:solidFill>
                <a:latin typeface="Open Sans Bold"/>
                <a:ea typeface="Open Sans Bold"/>
                <a:cs typeface="Open Sans Bold"/>
                <a:sym typeface="Open Sans Bold"/>
              </a:rPr>
              <a:t>5</a:t>
            </a:r>
          </a:p>
        </p:txBody>
      </p:sp>
      <p:sp>
        <p:nvSpPr>
          <p:cNvPr id="24" name="TextBox 24"/>
          <p:cNvSpPr txBox="1"/>
          <p:nvPr/>
        </p:nvSpPr>
        <p:spPr>
          <a:xfrm>
            <a:off x="10986846" y="7714144"/>
            <a:ext cx="4339169" cy="297180"/>
          </a:xfrm>
          <a:prstGeom prst="rect">
            <a:avLst/>
          </a:prstGeom>
        </p:spPr>
        <p:txBody>
          <a:bodyPr lIns="0" tIns="0" rIns="0" bIns="0" rtlCol="0" anchor="t">
            <a:spAutoFit/>
          </a:bodyPr>
          <a:lstStyle/>
          <a:p>
            <a:pPr marL="0" lvl="0" indent="0" algn="l">
              <a:lnSpc>
                <a:spcPts val="2520"/>
              </a:lnSpc>
              <a:spcBef>
                <a:spcPct val="0"/>
              </a:spcBef>
            </a:pPr>
            <a:r>
              <a:rPr lang="en-US" sz="1800" spc="36">
                <a:solidFill>
                  <a:srgbClr val="F6E7D8"/>
                </a:solidFill>
                <a:latin typeface="Open Sans"/>
                <a:ea typeface="Open Sans"/>
                <a:cs typeface="Open Sans"/>
                <a:sym typeface="Open Sans"/>
              </a:rPr>
              <a:t>Generic greetings </a:t>
            </a:r>
          </a:p>
        </p:txBody>
      </p:sp>
      <p:grpSp>
        <p:nvGrpSpPr>
          <p:cNvPr id="25" name="Group 25"/>
          <p:cNvGrpSpPr/>
          <p:nvPr/>
        </p:nvGrpSpPr>
        <p:grpSpPr>
          <a:xfrm>
            <a:off x="10232362" y="7682560"/>
            <a:ext cx="388922" cy="388922"/>
            <a:chOff x="0" y="0"/>
            <a:chExt cx="6350000" cy="6350000"/>
          </a:xfrm>
        </p:grpSpPr>
        <p:sp>
          <p:nvSpPr>
            <p:cNvPr id="26" name="Freeform 2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6666"/>
            </a:solidFill>
          </p:spPr>
        </p:sp>
      </p:grpSp>
      <p:sp>
        <p:nvSpPr>
          <p:cNvPr id="27" name="TextBox 27"/>
          <p:cNvSpPr txBox="1"/>
          <p:nvPr/>
        </p:nvSpPr>
        <p:spPr>
          <a:xfrm>
            <a:off x="10232362" y="7649226"/>
            <a:ext cx="388922" cy="381869"/>
          </a:xfrm>
          <a:prstGeom prst="rect">
            <a:avLst/>
          </a:prstGeom>
        </p:spPr>
        <p:txBody>
          <a:bodyPr lIns="0" tIns="0" rIns="0" bIns="0" rtlCol="0" anchor="t">
            <a:spAutoFit/>
          </a:bodyPr>
          <a:lstStyle/>
          <a:p>
            <a:pPr marL="0" lvl="1" indent="0" algn="ctr">
              <a:lnSpc>
                <a:spcPts val="3153"/>
              </a:lnSpc>
              <a:spcBef>
                <a:spcPct val="0"/>
              </a:spcBef>
            </a:pPr>
            <a:r>
              <a:rPr lang="en-US" sz="2008" b="1" spc="100">
                <a:solidFill>
                  <a:srgbClr val="F6E7D8"/>
                </a:solidFill>
                <a:latin typeface="Open Sans Bold"/>
                <a:ea typeface="Open Sans Bold"/>
                <a:cs typeface="Open Sans Bold"/>
                <a:sym typeface="Open Sans Bold"/>
              </a:rPr>
              <a:t>6</a:t>
            </a:r>
          </a:p>
        </p:txBody>
      </p:sp>
      <p:sp>
        <p:nvSpPr>
          <p:cNvPr id="28" name="TextBox 28"/>
          <p:cNvSpPr txBox="1"/>
          <p:nvPr/>
        </p:nvSpPr>
        <p:spPr>
          <a:xfrm>
            <a:off x="10986846" y="8531691"/>
            <a:ext cx="4339169" cy="297180"/>
          </a:xfrm>
          <a:prstGeom prst="rect">
            <a:avLst/>
          </a:prstGeom>
        </p:spPr>
        <p:txBody>
          <a:bodyPr lIns="0" tIns="0" rIns="0" bIns="0" rtlCol="0" anchor="t">
            <a:spAutoFit/>
          </a:bodyPr>
          <a:lstStyle/>
          <a:p>
            <a:pPr marL="0" lvl="0" indent="0" algn="l">
              <a:lnSpc>
                <a:spcPts val="2520"/>
              </a:lnSpc>
              <a:spcBef>
                <a:spcPct val="0"/>
              </a:spcBef>
            </a:pPr>
            <a:r>
              <a:rPr lang="en-US" sz="1800" spc="36">
                <a:solidFill>
                  <a:srgbClr val="F6E7D8"/>
                </a:solidFill>
                <a:latin typeface="Open Sans"/>
                <a:ea typeface="Open Sans"/>
                <a:cs typeface="Open Sans"/>
                <a:sym typeface="Open Sans"/>
              </a:rPr>
              <a:t>Too good to be true </a:t>
            </a:r>
          </a:p>
        </p:txBody>
      </p:sp>
      <p:grpSp>
        <p:nvGrpSpPr>
          <p:cNvPr id="29" name="Group 29"/>
          <p:cNvGrpSpPr/>
          <p:nvPr/>
        </p:nvGrpSpPr>
        <p:grpSpPr>
          <a:xfrm>
            <a:off x="10232362" y="8500107"/>
            <a:ext cx="388922" cy="388922"/>
            <a:chOff x="0" y="0"/>
            <a:chExt cx="6350000" cy="6350000"/>
          </a:xfrm>
        </p:grpSpPr>
        <p:sp>
          <p:nvSpPr>
            <p:cNvPr id="30" name="Freeform 30"/>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6666"/>
            </a:solidFill>
          </p:spPr>
        </p:sp>
      </p:grpSp>
      <p:sp>
        <p:nvSpPr>
          <p:cNvPr id="31" name="TextBox 31"/>
          <p:cNvSpPr txBox="1"/>
          <p:nvPr/>
        </p:nvSpPr>
        <p:spPr>
          <a:xfrm>
            <a:off x="10232362" y="8466773"/>
            <a:ext cx="388922" cy="381869"/>
          </a:xfrm>
          <a:prstGeom prst="rect">
            <a:avLst/>
          </a:prstGeom>
        </p:spPr>
        <p:txBody>
          <a:bodyPr lIns="0" tIns="0" rIns="0" bIns="0" rtlCol="0" anchor="t">
            <a:spAutoFit/>
          </a:bodyPr>
          <a:lstStyle/>
          <a:p>
            <a:pPr marL="0" lvl="1" indent="0" algn="ctr">
              <a:lnSpc>
                <a:spcPts val="3153"/>
              </a:lnSpc>
              <a:spcBef>
                <a:spcPct val="0"/>
              </a:spcBef>
            </a:pPr>
            <a:r>
              <a:rPr lang="en-US" sz="2008" b="1" spc="100">
                <a:solidFill>
                  <a:srgbClr val="F6E7D8"/>
                </a:solidFill>
                <a:latin typeface="Open Sans Bold"/>
                <a:ea typeface="Open Sans Bold"/>
                <a:cs typeface="Open Sans Bold"/>
                <a:sym typeface="Open Sans Bold"/>
              </a:rPr>
              <a:t>7</a:t>
            </a:r>
          </a:p>
        </p:txBody>
      </p:sp>
      <p:sp>
        <p:nvSpPr>
          <p:cNvPr id="32" name="Freeform 32"/>
          <p:cNvSpPr/>
          <p:nvPr/>
        </p:nvSpPr>
        <p:spPr>
          <a:xfrm>
            <a:off x="2184855" y="5417321"/>
            <a:ext cx="4631176" cy="3278486"/>
          </a:xfrm>
          <a:custGeom>
            <a:avLst/>
            <a:gdLst/>
            <a:ahLst/>
            <a:cxnLst/>
            <a:rect l="l" t="t" r="r" b="b"/>
            <a:pathLst>
              <a:path w="4631176" h="3278486">
                <a:moveTo>
                  <a:pt x="0" y="0"/>
                </a:moveTo>
                <a:lnTo>
                  <a:pt x="4631176" y="0"/>
                </a:lnTo>
                <a:lnTo>
                  <a:pt x="4631176" y="3278487"/>
                </a:lnTo>
                <a:lnTo>
                  <a:pt x="0" y="32784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Freeform 12">
            <a:extLst>
              <a:ext uri="{FF2B5EF4-FFF2-40B4-BE49-F238E27FC236}">
                <a16:creationId xmlns:a16="http://schemas.microsoft.com/office/drawing/2014/main" id="{5857E315-A4DC-A976-60DA-A7A59C1DCCAB}"/>
              </a:ext>
            </a:extLst>
          </p:cNvPr>
          <p:cNvSpPr/>
          <p:nvPr/>
        </p:nvSpPr>
        <p:spPr>
          <a:xfrm>
            <a:off x="2079033" y="-4292508"/>
            <a:ext cx="408090" cy="578227"/>
          </a:xfrm>
          <a:custGeom>
            <a:avLst/>
            <a:gdLst/>
            <a:ahLst/>
            <a:cxnLst/>
            <a:rect l="l" t="t" r="r" b="b"/>
            <a:pathLst>
              <a:path w="408090" h="578227">
                <a:moveTo>
                  <a:pt x="0" y="0"/>
                </a:moveTo>
                <a:lnTo>
                  <a:pt x="408090" y="0"/>
                </a:lnTo>
                <a:lnTo>
                  <a:pt x="408090" y="578227"/>
                </a:lnTo>
                <a:lnTo>
                  <a:pt x="0" y="5782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8" name="Group 13">
            <a:extLst>
              <a:ext uri="{FF2B5EF4-FFF2-40B4-BE49-F238E27FC236}">
                <a16:creationId xmlns:a16="http://schemas.microsoft.com/office/drawing/2014/main" id="{92BC5DD7-19F4-E8CE-2C66-8C88F426F890}"/>
              </a:ext>
            </a:extLst>
          </p:cNvPr>
          <p:cNvGrpSpPr/>
          <p:nvPr/>
        </p:nvGrpSpPr>
        <p:grpSpPr>
          <a:xfrm>
            <a:off x="2207133" y="-3960531"/>
            <a:ext cx="6104450" cy="1173163"/>
            <a:chOff x="0" y="57150"/>
            <a:chExt cx="8139266" cy="1564217"/>
          </a:xfrm>
        </p:grpSpPr>
        <p:sp>
          <p:nvSpPr>
            <p:cNvPr id="36" name="TextBox 14">
              <a:extLst>
                <a:ext uri="{FF2B5EF4-FFF2-40B4-BE49-F238E27FC236}">
                  <a16:creationId xmlns:a16="http://schemas.microsoft.com/office/drawing/2014/main" id="{2E8EFD0B-BC3B-3267-C499-E38C3490B2B4}"/>
                </a:ext>
              </a:extLst>
            </p:cNvPr>
            <p:cNvSpPr txBox="1"/>
            <p:nvPr/>
          </p:nvSpPr>
          <p:spPr>
            <a:xfrm>
              <a:off x="0" y="57150"/>
              <a:ext cx="1914088" cy="1564217"/>
            </a:xfrm>
            <a:prstGeom prst="rect">
              <a:avLst/>
            </a:prstGeom>
          </p:spPr>
          <p:txBody>
            <a:bodyPr lIns="0" tIns="0" rIns="0" bIns="0" rtlCol="0" anchor="t">
              <a:spAutoFit/>
            </a:bodyPr>
            <a:lstStyle/>
            <a:p>
              <a:pPr marL="0" lvl="0" indent="0" algn="l">
                <a:lnSpc>
                  <a:spcPts val="8800"/>
                </a:lnSpc>
              </a:pPr>
              <a:r>
                <a:rPr lang="en-US" sz="8000" spc="160">
                  <a:solidFill>
                    <a:srgbClr val="F6E7D8"/>
                  </a:solidFill>
                  <a:latin typeface="Archivo Black"/>
                  <a:ea typeface="Archivo Black"/>
                  <a:cs typeface="Archivo Black"/>
                  <a:sym typeface="Archivo Black"/>
                </a:rPr>
                <a:t>01</a:t>
              </a:r>
            </a:p>
          </p:txBody>
        </p:sp>
        <p:sp>
          <p:nvSpPr>
            <p:cNvPr id="37" name="TextBox 15">
              <a:extLst>
                <a:ext uri="{FF2B5EF4-FFF2-40B4-BE49-F238E27FC236}">
                  <a16:creationId xmlns:a16="http://schemas.microsoft.com/office/drawing/2014/main" id="{D0DC8E3B-98B8-A29A-050E-B842A1BCE4DC}"/>
                </a:ext>
              </a:extLst>
            </p:cNvPr>
            <p:cNvSpPr txBox="1"/>
            <p:nvPr/>
          </p:nvSpPr>
          <p:spPr>
            <a:xfrm>
              <a:off x="2156046" y="221192"/>
              <a:ext cx="5983220" cy="1131358"/>
            </a:xfrm>
            <a:prstGeom prst="rect">
              <a:avLst/>
            </a:prstGeom>
          </p:spPr>
          <p:txBody>
            <a:bodyPr lIns="0" tIns="0" rIns="0" bIns="0" rtlCol="0" anchor="t">
              <a:spAutoFit/>
            </a:bodyPr>
            <a:lstStyle/>
            <a:p>
              <a:pPr marL="0" lvl="0" indent="0" algn="l">
                <a:lnSpc>
                  <a:spcPts val="3499"/>
                </a:lnSpc>
                <a:spcBef>
                  <a:spcPct val="0"/>
                </a:spcBef>
              </a:pPr>
              <a:r>
                <a:rPr lang="en-US" sz="2499" b="1" spc="49">
                  <a:solidFill>
                    <a:srgbClr val="F6E7D8"/>
                  </a:solidFill>
                  <a:latin typeface="Open Sans Bold"/>
                  <a:ea typeface="Open Sans Bold"/>
                  <a:cs typeface="Open Sans Bold"/>
                  <a:sym typeface="Open Sans Bold"/>
                </a:rPr>
                <a:t>URGENT OR THREATENING LANGUAGE</a:t>
              </a:r>
            </a:p>
          </p:txBody>
        </p:sp>
      </p:grpSp>
      <p:sp>
        <p:nvSpPr>
          <p:cNvPr id="40" name="TextBox 16">
            <a:extLst>
              <a:ext uri="{FF2B5EF4-FFF2-40B4-BE49-F238E27FC236}">
                <a16:creationId xmlns:a16="http://schemas.microsoft.com/office/drawing/2014/main" id="{DD1C5011-0266-A2A8-2D4D-056F7672B022}"/>
              </a:ext>
            </a:extLst>
          </p:cNvPr>
          <p:cNvSpPr txBox="1"/>
          <p:nvPr/>
        </p:nvSpPr>
        <p:spPr>
          <a:xfrm>
            <a:off x="2207133" y="-2643529"/>
            <a:ext cx="6104449" cy="2000250"/>
          </a:xfrm>
          <a:prstGeom prst="rect">
            <a:avLst/>
          </a:prstGeom>
        </p:spPr>
        <p:txBody>
          <a:bodyPr lIns="0" tIns="0" rIns="0" bIns="0" rtlCol="0" anchor="t">
            <a:spAutoFit/>
          </a:bodyPr>
          <a:lstStyle/>
          <a:p>
            <a:pPr algn="l">
              <a:lnSpc>
                <a:spcPts val="2639"/>
              </a:lnSpc>
            </a:pPr>
            <a:r>
              <a:rPr lang="en-US" sz="2199" spc="43">
                <a:solidFill>
                  <a:srgbClr val="F6E7D8"/>
                </a:solidFill>
                <a:latin typeface="Open Sans"/>
                <a:ea typeface="Open Sans"/>
                <a:cs typeface="Open Sans"/>
                <a:sym typeface="Open Sans"/>
              </a:rPr>
              <a:t>Phishing attempts often create a sense of urgency or use threatening language to prompt immediate action. Phases like "urgent action required," "account suspended," or "your account will be deleted" may indicate a phishing attempt. </a:t>
            </a:r>
          </a:p>
        </p:txBody>
      </p:sp>
      <p:sp>
        <p:nvSpPr>
          <p:cNvPr id="42" name="Freeform 17">
            <a:extLst>
              <a:ext uri="{FF2B5EF4-FFF2-40B4-BE49-F238E27FC236}">
                <a16:creationId xmlns:a16="http://schemas.microsoft.com/office/drawing/2014/main" id="{4FC545D1-2F63-598A-F4DA-0DAA542F735D}"/>
              </a:ext>
            </a:extLst>
          </p:cNvPr>
          <p:cNvSpPr/>
          <p:nvPr/>
        </p:nvSpPr>
        <p:spPr>
          <a:xfrm>
            <a:off x="-7065615" y="5774147"/>
            <a:ext cx="408090" cy="578227"/>
          </a:xfrm>
          <a:custGeom>
            <a:avLst/>
            <a:gdLst/>
            <a:ahLst/>
            <a:cxnLst/>
            <a:rect l="l" t="t" r="r" b="b"/>
            <a:pathLst>
              <a:path w="408090" h="578227">
                <a:moveTo>
                  <a:pt x="0" y="0"/>
                </a:moveTo>
                <a:lnTo>
                  <a:pt x="408090" y="0"/>
                </a:lnTo>
                <a:lnTo>
                  <a:pt x="408090" y="578227"/>
                </a:lnTo>
                <a:lnTo>
                  <a:pt x="0" y="5782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6" name="Group 18">
            <a:extLst>
              <a:ext uri="{FF2B5EF4-FFF2-40B4-BE49-F238E27FC236}">
                <a16:creationId xmlns:a16="http://schemas.microsoft.com/office/drawing/2014/main" id="{C4004301-45C0-9668-8E6F-C09616DBB0A4}"/>
              </a:ext>
            </a:extLst>
          </p:cNvPr>
          <p:cNvGrpSpPr/>
          <p:nvPr/>
        </p:nvGrpSpPr>
        <p:grpSpPr>
          <a:xfrm>
            <a:off x="-6937515" y="6106124"/>
            <a:ext cx="6104450" cy="1173163"/>
            <a:chOff x="0" y="57150"/>
            <a:chExt cx="8139266" cy="1564217"/>
          </a:xfrm>
        </p:grpSpPr>
        <p:sp>
          <p:nvSpPr>
            <p:cNvPr id="44" name="TextBox 19">
              <a:extLst>
                <a:ext uri="{FF2B5EF4-FFF2-40B4-BE49-F238E27FC236}">
                  <a16:creationId xmlns:a16="http://schemas.microsoft.com/office/drawing/2014/main" id="{136EA236-79E3-17BD-6148-DC2178344C58}"/>
                </a:ext>
              </a:extLst>
            </p:cNvPr>
            <p:cNvSpPr txBox="1"/>
            <p:nvPr/>
          </p:nvSpPr>
          <p:spPr>
            <a:xfrm>
              <a:off x="0" y="57150"/>
              <a:ext cx="1914088" cy="1564217"/>
            </a:xfrm>
            <a:prstGeom prst="rect">
              <a:avLst/>
            </a:prstGeom>
          </p:spPr>
          <p:txBody>
            <a:bodyPr lIns="0" tIns="0" rIns="0" bIns="0" rtlCol="0" anchor="t">
              <a:spAutoFit/>
            </a:bodyPr>
            <a:lstStyle/>
            <a:p>
              <a:pPr marL="0" lvl="0" indent="0" algn="l">
                <a:lnSpc>
                  <a:spcPts val="8800"/>
                </a:lnSpc>
              </a:pPr>
              <a:r>
                <a:rPr lang="en-US" sz="8000" spc="160">
                  <a:solidFill>
                    <a:srgbClr val="F6E7D8"/>
                  </a:solidFill>
                  <a:latin typeface="Archivo Black"/>
                  <a:ea typeface="Archivo Black"/>
                  <a:cs typeface="Archivo Black"/>
                  <a:sym typeface="Archivo Black"/>
                </a:rPr>
                <a:t>02</a:t>
              </a:r>
            </a:p>
          </p:txBody>
        </p:sp>
        <p:sp>
          <p:nvSpPr>
            <p:cNvPr id="45" name="TextBox 20">
              <a:extLst>
                <a:ext uri="{FF2B5EF4-FFF2-40B4-BE49-F238E27FC236}">
                  <a16:creationId xmlns:a16="http://schemas.microsoft.com/office/drawing/2014/main" id="{313ECB30-FE3F-327E-0D39-808168A0A329}"/>
                </a:ext>
              </a:extLst>
            </p:cNvPr>
            <p:cNvSpPr txBox="1"/>
            <p:nvPr/>
          </p:nvSpPr>
          <p:spPr>
            <a:xfrm>
              <a:off x="2156046" y="221192"/>
              <a:ext cx="5983220" cy="1131358"/>
            </a:xfrm>
            <a:prstGeom prst="rect">
              <a:avLst/>
            </a:prstGeom>
          </p:spPr>
          <p:txBody>
            <a:bodyPr lIns="0" tIns="0" rIns="0" bIns="0" rtlCol="0" anchor="t">
              <a:spAutoFit/>
            </a:bodyPr>
            <a:lstStyle/>
            <a:p>
              <a:pPr marL="0" lvl="0" indent="0" algn="l">
                <a:lnSpc>
                  <a:spcPts val="3499"/>
                </a:lnSpc>
                <a:spcBef>
                  <a:spcPct val="0"/>
                </a:spcBef>
              </a:pPr>
              <a:r>
                <a:rPr lang="en-US" sz="2499" b="1" spc="49">
                  <a:solidFill>
                    <a:srgbClr val="F6E7D8"/>
                  </a:solidFill>
                  <a:latin typeface="Open Sans Bold"/>
                  <a:ea typeface="Open Sans Bold"/>
                  <a:cs typeface="Open Sans Bold"/>
                  <a:sym typeface="Open Sans Bold"/>
                </a:rPr>
                <a:t>SUSPICIOUS SENDER INFORMATION</a:t>
              </a:r>
            </a:p>
          </p:txBody>
        </p:sp>
      </p:grpSp>
      <p:sp>
        <p:nvSpPr>
          <p:cNvPr id="48" name="TextBox 21">
            <a:extLst>
              <a:ext uri="{FF2B5EF4-FFF2-40B4-BE49-F238E27FC236}">
                <a16:creationId xmlns:a16="http://schemas.microsoft.com/office/drawing/2014/main" id="{4C64DDAE-42C7-C832-D91D-CC6EB550E784}"/>
              </a:ext>
            </a:extLst>
          </p:cNvPr>
          <p:cNvSpPr txBox="1"/>
          <p:nvPr/>
        </p:nvSpPr>
        <p:spPr>
          <a:xfrm>
            <a:off x="-6937515" y="7423126"/>
            <a:ext cx="6104449" cy="1666875"/>
          </a:xfrm>
          <a:prstGeom prst="rect">
            <a:avLst/>
          </a:prstGeom>
        </p:spPr>
        <p:txBody>
          <a:bodyPr lIns="0" tIns="0" rIns="0" bIns="0" rtlCol="0" anchor="t">
            <a:spAutoFit/>
          </a:bodyPr>
          <a:lstStyle/>
          <a:p>
            <a:pPr algn="l">
              <a:lnSpc>
                <a:spcPts val="2639"/>
              </a:lnSpc>
            </a:pPr>
            <a:r>
              <a:rPr lang="en-US" sz="2199" spc="43">
                <a:solidFill>
                  <a:srgbClr val="F6E7D8"/>
                </a:solidFill>
                <a:latin typeface="Open Sans"/>
                <a:ea typeface="Open Sans"/>
                <a:cs typeface="Open Sans"/>
                <a:sym typeface="Open Sans"/>
              </a:rPr>
              <a:t>Check the sender's email address or social media profile. Phishing emails or messages often use generic or suspicious email addresses that do not match the legitimate entity they claim to represent. </a:t>
            </a:r>
          </a:p>
        </p:txBody>
      </p:sp>
      <p:sp>
        <p:nvSpPr>
          <p:cNvPr id="50" name="Freeform 2">
            <a:extLst>
              <a:ext uri="{FF2B5EF4-FFF2-40B4-BE49-F238E27FC236}">
                <a16:creationId xmlns:a16="http://schemas.microsoft.com/office/drawing/2014/main" id="{5F464F03-C62D-B4D1-AD47-7B6193445901}"/>
              </a:ext>
            </a:extLst>
          </p:cNvPr>
          <p:cNvSpPr/>
          <p:nvPr/>
        </p:nvSpPr>
        <p:spPr>
          <a:xfrm>
            <a:off x="10991216" y="11623228"/>
            <a:ext cx="408090" cy="578227"/>
          </a:xfrm>
          <a:custGeom>
            <a:avLst/>
            <a:gdLst/>
            <a:ahLst/>
            <a:cxnLst/>
            <a:rect l="l" t="t" r="r" b="b"/>
            <a:pathLst>
              <a:path w="408090" h="578227">
                <a:moveTo>
                  <a:pt x="0" y="0"/>
                </a:moveTo>
                <a:lnTo>
                  <a:pt x="408090" y="0"/>
                </a:lnTo>
                <a:lnTo>
                  <a:pt x="408090" y="578227"/>
                </a:lnTo>
                <a:lnTo>
                  <a:pt x="0" y="5782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4" name="Group 3">
            <a:extLst>
              <a:ext uri="{FF2B5EF4-FFF2-40B4-BE49-F238E27FC236}">
                <a16:creationId xmlns:a16="http://schemas.microsoft.com/office/drawing/2014/main" id="{E07C4CA4-041A-1A02-FC49-9E8710A47F80}"/>
              </a:ext>
            </a:extLst>
          </p:cNvPr>
          <p:cNvGrpSpPr/>
          <p:nvPr/>
        </p:nvGrpSpPr>
        <p:grpSpPr>
          <a:xfrm>
            <a:off x="11119316" y="11955205"/>
            <a:ext cx="6104450" cy="1173163"/>
            <a:chOff x="0" y="57150"/>
            <a:chExt cx="8139266" cy="1564217"/>
          </a:xfrm>
        </p:grpSpPr>
        <p:sp>
          <p:nvSpPr>
            <p:cNvPr id="52" name="TextBox 4">
              <a:extLst>
                <a:ext uri="{FF2B5EF4-FFF2-40B4-BE49-F238E27FC236}">
                  <a16:creationId xmlns:a16="http://schemas.microsoft.com/office/drawing/2014/main" id="{ED26E854-10C8-4E8D-F440-F11A941EBF16}"/>
                </a:ext>
              </a:extLst>
            </p:cNvPr>
            <p:cNvSpPr txBox="1"/>
            <p:nvPr/>
          </p:nvSpPr>
          <p:spPr>
            <a:xfrm>
              <a:off x="0" y="57150"/>
              <a:ext cx="1914088" cy="1564217"/>
            </a:xfrm>
            <a:prstGeom prst="rect">
              <a:avLst/>
            </a:prstGeom>
          </p:spPr>
          <p:txBody>
            <a:bodyPr lIns="0" tIns="0" rIns="0" bIns="0" rtlCol="0" anchor="t">
              <a:spAutoFit/>
            </a:bodyPr>
            <a:lstStyle/>
            <a:p>
              <a:pPr marL="0" lvl="0" indent="0" algn="l">
                <a:lnSpc>
                  <a:spcPts val="8800"/>
                </a:lnSpc>
              </a:pPr>
              <a:r>
                <a:rPr lang="en-US" sz="8000" spc="160">
                  <a:solidFill>
                    <a:srgbClr val="F6E7D8"/>
                  </a:solidFill>
                  <a:latin typeface="Archivo Black"/>
                  <a:ea typeface="Archivo Black"/>
                  <a:cs typeface="Archivo Black"/>
                  <a:sym typeface="Archivo Black"/>
                </a:rPr>
                <a:t>03</a:t>
              </a:r>
            </a:p>
          </p:txBody>
        </p:sp>
        <p:sp>
          <p:nvSpPr>
            <p:cNvPr id="53" name="TextBox 5">
              <a:extLst>
                <a:ext uri="{FF2B5EF4-FFF2-40B4-BE49-F238E27FC236}">
                  <a16:creationId xmlns:a16="http://schemas.microsoft.com/office/drawing/2014/main" id="{CE6159DF-A4F2-DB47-BBBF-428B190DAC44}"/>
                </a:ext>
              </a:extLst>
            </p:cNvPr>
            <p:cNvSpPr txBox="1"/>
            <p:nvPr/>
          </p:nvSpPr>
          <p:spPr>
            <a:xfrm>
              <a:off x="2156046" y="221192"/>
              <a:ext cx="5983220" cy="1131358"/>
            </a:xfrm>
            <a:prstGeom prst="rect">
              <a:avLst/>
            </a:prstGeom>
          </p:spPr>
          <p:txBody>
            <a:bodyPr lIns="0" tIns="0" rIns="0" bIns="0" rtlCol="0" anchor="t">
              <a:spAutoFit/>
            </a:bodyPr>
            <a:lstStyle/>
            <a:p>
              <a:pPr marL="0" lvl="0" indent="0" algn="l">
                <a:lnSpc>
                  <a:spcPts val="3499"/>
                </a:lnSpc>
                <a:spcBef>
                  <a:spcPct val="0"/>
                </a:spcBef>
              </a:pPr>
              <a:r>
                <a:rPr lang="en-US" sz="2499" b="1" spc="49">
                  <a:solidFill>
                    <a:srgbClr val="F6E7D8"/>
                  </a:solidFill>
                  <a:latin typeface="Open Sans Bold"/>
                  <a:ea typeface="Open Sans Bold"/>
                  <a:cs typeface="Open Sans Bold"/>
                  <a:sym typeface="Open Sans Bold"/>
                </a:rPr>
                <a:t>REQUESTS FOR PERSONAL INFORMATION</a:t>
              </a:r>
            </a:p>
          </p:txBody>
        </p:sp>
      </p:grpSp>
      <p:sp>
        <p:nvSpPr>
          <p:cNvPr id="56" name="TextBox 6">
            <a:extLst>
              <a:ext uri="{FF2B5EF4-FFF2-40B4-BE49-F238E27FC236}">
                <a16:creationId xmlns:a16="http://schemas.microsoft.com/office/drawing/2014/main" id="{4ADBA51B-27BE-CA07-5518-5938902C4A5E}"/>
              </a:ext>
            </a:extLst>
          </p:cNvPr>
          <p:cNvSpPr txBox="1"/>
          <p:nvPr/>
        </p:nvSpPr>
        <p:spPr>
          <a:xfrm>
            <a:off x="11119316" y="13272207"/>
            <a:ext cx="6104449" cy="2000250"/>
          </a:xfrm>
          <a:prstGeom prst="rect">
            <a:avLst/>
          </a:prstGeom>
        </p:spPr>
        <p:txBody>
          <a:bodyPr lIns="0" tIns="0" rIns="0" bIns="0" rtlCol="0" anchor="t">
            <a:spAutoFit/>
          </a:bodyPr>
          <a:lstStyle/>
          <a:p>
            <a:pPr algn="l">
              <a:lnSpc>
                <a:spcPts val="2639"/>
              </a:lnSpc>
            </a:pPr>
            <a:r>
              <a:rPr lang="en-US" sz="2199" spc="43">
                <a:solidFill>
                  <a:srgbClr val="F6E7D8"/>
                </a:solidFill>
                <a:latin typeface="Open Sans"/>
                <a:ea typeface="Open Sans"/>
                <a:cs typeface="Open Sans"/>
                <a:sym typeface="Open Sans"/>
              </a:rPr>
              <a:t>Legitimate organizations do not request personal information, such as usernames, passwords, or credit card numbers, via email, social media, or other online means. Be cautious of any request for personal information. </a:t>
            </a:r>
          </a:p>
        </p:txBody>
      </p:sp>
      <p:sp>
        <p:nvSpPr>
          <p:cNvPr id="58" name="Freeform 7">
            <a:extLst>
              <a:ext uri="{FF2B5EF4-FFF2-40B4-BE49-F238E27FC236}">
                <a16:creationId xmlns:a16="http://schemas.microsoft.com/office/drawing/2014/main" id="{1B0936AA-099B-7F75-761C-22E41FE10499}"/>
              </a:ext>
            </a:extLst>
          </p:cNvPr>
          <p:cNvSpPr/>
          <p:nvPr/>
        </p:nvSpPr>
        <p:spPr>
          <a:xfrm>
            <a:off x="18883738" y="5558487"/>
            <a:ext cx="408090" cy="578227"/>
          </a:xfrm>
          <a:custGeom>
            <a:avLst/>
            <a:gdLst/>
            <a:ahLst/>
            <a:cxnLst/>
            <a:rect l="l" t="t" r="r" b="b"/>
            <a:pathLst>
              <a:path w="408090" h="578227">
                <a:moveTo>
                  <a:pt x="0" y="0"/>
                </a:moveTo>
                <a:lnTo>
                  <a:pt x="408090" y="0"/>
                </a:lnTo>
                <a:lnTo>
                  <a:pt x="408090" y="578227"/>
                </a:lnTo>
                <a:lnTo>
                  <a:pt x="0" y="5782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2" name="Group 8">
            <a:extLst>
              <a:ext uri="{FF2B5EF4-FFF2-40B4-BE49-F238E27FC236}">
                <a16:creationId xmlns:a16="http://schemas.microsoft.com/office/drawing/2014/main" id="{4F73CAD0-BA6F-8990-66EF-0ACF260886F3}"/>
              </a:ext>
            </a:extLst>
          </p:cNvPr>
          <p:cNvGrpSpPr/>
          <p:nvPr/>
        </p:nvGrpSpPr>
        <p:grpSpPr>
          <a:xfrm>
            <a:off x="19011838" y="5890464"/>
            <a:ext cx="6104450" cy="1173163"/>
            <a:chOff x="0" y="57150"/>
            <a:chExt cx="8139266" cy="1564217"/>
          </a:xfrm>
        </p:grpSpPr>
        <p:sp>
          <p:nvSpPr>
            <p:cNvPr id="60" name="TextBox 9">
              <a:extLst>
                <a:ext uri="{FF2B5EF4-FFF2-40B4-BE49-F238E27FC236}">
                  <a16:creationId xmlns:a16="http://schemas.microsoft.com/office/drawing/2014/main" id="{F5B83A52-F1A8-D180-45D3-F88EFA5A31B6}"/>
                </a:ext>
              </a:extLst>
            </p:cNvPr>
            <p:cNvSpPr txBox="1"/>
            <p:nvPr/>
          </p:nvSpPr>
          <p:spPr>
            <a:xfrm>
              <a:off x="0" y="57150"/>
              <a:ext cx="1914088" cy="1564217"/>
            </a:xfrm>
            <a:prstGeom prst="rect">
              <a:avLst/>
            </a:prstGeom>
          </p:spPr>
          <p:txBody>
            <a:bodyPr lIns="0" tIns="0" rIns="0" bIns="0" rtlCol="0" anchor="t">
              <a:spAutoFit/>
            </a:bodyPr>
            <a:lstStyle/>
            <a:p>
              <a:pPr marL="0" lvl="0" indent="0" algn="l">
                <a:lnSpc>
                  <a:spcPts val="8800"/>
                </a:lnSpc>
              </a:pPr>
              <a:r>
                <a:rPr lang="en-US" sz="8000" spc="160">
                  <a:solidFill>
                    <a:srgbClr val="F6E7D8"/>
                  </a:solidFill>
                  <a:latin typeface="Archivo Black"/>
                  <a:ea typeface="Archivo Black"/>
                  <a:cs typeface="Archivo Black"/>
                  <a:sym typeface="Archivo Black"/>
                </a:rPr>
                <a:t>04</a:t>
              </a:r>
            </a:p>
          </p:txBody>
        </p:sp>
        <p:sp>
          <p:nvSpPr>
            <p:cNvPr id="61" name="TextBox 10">
              <a:extLst>
                <a:ext uri="{FF2B5EF4-FFF2-40B4-BE49-F238E27FC236}">
                  <a16:creationId xmlns:a16="http://schemas.microsoft.com/office/drawing/2014/main" id="{E047FE36-4255-CB11-431A-AD18160A18AC}"/>
                </a:ext>
              </a:extLst>
            </p:cNvPr>
            <p:cNvSpPr txBox="1"/>
            <p:nvPr/>
          </p:nvSpPr>
          <p:spPr>
            <a:xfrm>
              <a:off x="2156046" y="221192"/>
              <a:ext cx="5983220" cy="1131358"/>
            </a:xfrm>
            <a:prstGeom prst="rect">
              <a:avLst/>
            </a:prstGeom>
          </p:spPr>
          <p:txBody>
            <a:bodyPr lIns="0" tIns="0" rIns="0" bIns="0" rtlCol="0" anchor="t">
              <a:spAutoFit/>
            </a:bodyPr>
            <a:lstStyle/>
            <a:p>
              <a:pPr marL="0" lvl="0" indent="0" algn="l">
                <a:lnSpc>
                  <a:spcPts val="3499"/>
                </a:lnSpc>
                <a:spcBef>
                  <a:spcPct val="0"/>
                </a:spcBef>
              </a:pPr>
              <a:r>
                <a:rPr lang="en-US" sz="2499" b="1" spc="49">
                  <a:solidFill>
                    <a:srgbClr val="F6E7D8"/>
                  </a:solidFill>
                  <a:latin typeface="Open Sans Bold"/>
                  <a:ea typeface="Open Sans Bold"/>
                  <a:cs typeface="Open Sans Bold"/>
                  <a:sym typeface="Open Sans Bold"/>
                </a:rPr>
                <a:t>MISSPELLINGS OR GRAMMATICAL ERRORS</a:t>
              </a:r>
            </a:p>
          </p:txBody>
        </p:sp>
      </p:grpSp>
      <p:sp>
        <p:nvSpPr>
          <p:cNvPr id="64" name="TextBox 11">
            <a:extLst>
              <a:ext uri="{FF2B5EF4-FFF2-40B4-BE49-F238E27FC236}">
                <a16:creationId xmlns:a16="http://schemas.microsoft.com/office/drawing/2014/main" id="{611BD8C5-3190-8D74-4094-8BBA6F5D9D8B}"/>
              </a:ext>
            </a:extLst>
          </p:cNvPr>
          <p:cNvSpPr txBox="1"/>
          <p:nvPr/>
        </p:nvSpPr>
        <p:spPr>
          <a:xfrm>
            <a:off x="19011838" y="7207466"/>
            <a:ext cx="6104449" cy="1666875"/>
          </a:xfrm>
          <a:prstGeom prst="rect">
            <a:avLst/>
          </a:prstGeom>
        </p:spPr>
        <p:txBody>
          <a:bodyPr lIns="0" tIns="0" rIns="0" bIns="0" rtlCol="0" anchor="t">
            <a:spAutoFit/>
          </a:bodyPr>
          <a:lstStyle/>
          <a:p>
            <a:pPr algn="l">
              <a:lnSpc>
                <a:spcPts val="2639"/>
              </a:lnSpc>
            </a:pPr>
            <a:r>
              <a:rPr lang="en-US" sz="2199" spc="43">
                <a:solidFill>
                  <a:srgbClr val="F6E7D8"/>
                </a:solidFill>
                <a:latin typeface="Open Sans"/>
                <a:ea typeface="Open Sans"/>
                <a:cs typeface="Open Sans"/>
                <a:sym typeface="Open Sans"/>
              </a:rPr>
              <a:t>Phishing emails or messages may contain misspellings, grammatical errors, or awkward phrasing. Legitimate organizations usually have professional communications and do not contain obvious errors. </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6B9B0"/>
        </a:solidFill>
        <a:effectLst/>
      </p:bgPr>
    </p:bg>
    <p:spTree>
      <p:nvGrpSpPr>
        <p:cNvPr id="1" name=""/>
        <p:cNvGrpSpPr/>
        <p:nvPr/>
      </p:nvGrpSpPr>
      <p:grpSpPr>
        <a:xfrm>
          <a:off x="0" y="0"/>
          <a:ext cx="0" cy="0"/>
          <a:chOff x="0" y="0"/>
          <a:chExt cx="0" cy="0"/>
        </a:xfrm>
      </p:grpSpPr>
      <p:sp>
        <p:nvSpPr>
          <p:cNvPr id="2" name="Freeform 2"/>
          <p:cNvSpPr/>
          <p:nvPr/>
        </p:nvSpPr>
        <p:spPr>
          <a:xfrm>
            <a:off x="10193273" y="1422492"/>
            <a:ext cx="408090" cy="578227"/>
          </a:xfrm>
          <a:custGeom>
            <a:avLst/>
            <a:gdLst/>
            <a:ahLst/>
            <a:cxnLst/>
            <a:rect l="l" t="t" r="r" b="b"/>
            <a:pathLst>
              <a:path w="408090" h="578227">
                <a:moveTo>
                  <a:pt x="0" y="0"/>
                </a:moveTo>
                <a:lnTo>
                  <a:pt x="408090" y="0"/>
                </a:lnTo>
                <a:lnTo>
                  <a:pt x="408090" y="578227"/>
                </a:lnTo>
                <a:lnTo>
                  <a:pt x="0" y="578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321373" y="1711606"/>
            <a:ext cx="6104449" cy="1216025"/>
            <a:chOff x="0" y="0"/>
            <a:chExt cx="8139266" cy="1621367"/>
          </a:xfrm>
        </p:grpSpPr>
        <p:sp>
          <p:nvSpPr>
            <p:cNvPr id="4" name="TextBox 4"/>
            <p:cNvSpPr txBox="1"/>
            <p:nvPr/>
          </p:nvSpPr>
          <p:spPr>
            <a:xfrm>
              <a:off x="0" y="57150"/>
              <a:ext cx="1914088" cy="1564217"/>
            </a:xfrm>
            <a:prstGeom prst="rect">
              <a:avLst/>
            </a:prstGeom>
          </p:spPr>
          <p:txBody>
            <a:bodyPr lIns="0" tIns="0" rIns="0" bIns="0" rtlCol="0" anchor="t">
              <a:spAutoFit/>
            </a:bodyPr>
            <a:lstStyle/>
            <a:p>
              <a:pPr marL="0" lvl="0" indent="0" algn="l">
                <a:lnSpc>
                  <a:spcPts val="8800"/>
                </a:lnSpc>
              </a:pPr>
              <a:r>
                <a:rPr lang="en-US" sz="8000" spc="160">
                  <a:solidFill>
                    <a:srgbClr val="F6E7D8"/>
                  </a:solidFill>
                  <a:latin typeface="Archivo Black"/>
                  <a:ea typeface="Archivo Black"/>
                  <a:cs typeface="Archivo Black"/>
                  <a:sym typeface="Archivo Black"/>
                </a:rPr>
                <a:t>03</a:t>
              </a:r>
            </a:p>
          </p:txBody>
        </p:sp>
        <p:sp>
          <p:nvSpPr>
            <p:cNvPr id="5" name="TextBox 5"/>
            <p:cNvSpPr txBox="1"/>
            <p:nvPr/>
          </p:nvSpPr>
          <p:spPr>
            <a:xfrm>
              <a:off x="2156046" y="221192"/>
              <a:ext cx="5983220" cy="1131358"/>
            </a:xfrm>
            <a:prstGeom prst="rect">
              <a:avLst/>
            </a:prstGeom>
          </p:spPr>
          <p:txBody>
            <a:bodyPr lIns="0" tIns="0" rIns="0" bIns="0" rtlCol="0" anchor="t">
              <a:spAutoFit/>
            </a:bodyPr>
            <a:lstStyle/>
            <a:p>
              <a:pPr marL="0" lvl="0" indent="0" algn="l">
                <a:lnSpc>
                  <a:spcPts val="3499"/>
                </a:lnSpc>
                <a:spcBef>
                  <a:spcPct val="0"/>
                </a:spcBef>
              </a:pPr>
              <a:r>
                <a:rPr lang="en-US" sz="2499" b="1" spc="49">
                  <a:solidFill>
                    <a:srgbClr val="F6E7D8"/>
                  </a:solidFill>
                  <a:latin typeface="Open Sans Bold"/>
                  <a:ea typeface="Open Sans Bold"/>
                  <a:cs typeface="Open Sans Bold"/>
                  <a:sym typeface="Open Sans Bold"/>
                </a:rPr>
                <a:t>REQUESTS FOR PERSONAL INFORMATION</a:t>
              </a:r>
            </a:p>
          </p:txBody>
        </p:sp>
      </p:grpSp>
      <p:sp>
        <p:nvSpPr>
          <p:cNvPr id="6" name="TextBox 6"/>
          <p:cNvSpPr txBox="1"/>
          <p:nvPr/>
        </p:nvSpPr>
        <p:spPr>
          <a:xfrm>
            <a:off x="10321373" y="3071471"/>
            <a:ext cx="6104449" cy="2000250"/>
          </a:xfrm>
          <a:prstGeom prst="rect">
            <a:avLst/>
          </a:prstGeom>
        </p:spPr>
        <p:txBody>
          <a:bodyPr lIns="0" tIns="0" rIns="0" bIns="0" rtlCol="0" anchor="t">
            <a:spAutoFit/>
          </a:bodyPr>
          <a:lstStyle/>
          <a:p>
            <a:pPr algn="l">
              <a:lnSpc>
                <a:spcPts val="2639"/>
              </a:lnSpc>
            </a:pPr>
            <a:r>
              <a:rPr lang="en-US" sz="2199" spc="43">
                <a:solidFill>
                  <a:srgbClr val="F6E7D8"/>
                </a:solidFill>
                <a:latin typeface="Open Sans"/>
                <a:ea typeface="Open Sans"/>
                <a:cs typeface="Open Sans"/>
                <a:sym typeface="Open Sans"/>
              </a:rPr>
              <a:t>Legitimate organizations do not request personal information, such as usernames, passwords, or credit card numbers, via email, social media, or other online means. Be cautious of any request for personal information. </a:t>
            </a:r>
          </a:p>
        </p:txBody>
      </p:sp>
      <p:sp>
        <p:nvSpPr>
          <p:cNvPr id="7" name="Freeform 7"/>
          <p:cNvSpPr/>
          <p:nvPr/>
        </p:nvSpPr>
        <p:spPr>
          <a:xfrm>
            <a:off x="10257323" y="5752581"/>
            <a:ext cx="408090" cy="578227"/>
          </a:xfrm>
          <a:custGeom>
            <a:avLst/>
            <a:gdLst/>
            <a:ahLst/>
            <a:cxnLst/>
            <a:rect l="l" t="t" r="r" b="b"/>
            <a:pathLst>
              <a:path w="408090" h="578227">
                <a:moveTo>
                  <a:pt x="0" y="0"/>
                </a:moveTo>
                <a:lnTo>
                  <a:pt x="408090" y="0"/>
                </a:lnTo>
                <a:lnTo>
                  <a:pt x="408090" y="578227"/>
                </a:lnTo>
                <a:lnTo>
                  <a:pt x="0" y="578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10385423" y="6041695"/>
            <a:ext cx="6104449" cy="1216025"/>
            <a:chOff x="0" y="0"/>
            <a:chExt cx="8139266" cy="1621367"/>
          </a:xfrm>
        </p:grpSpPr>
        <p:sp>
          <p:nvSpPr>
            <p:cNvPr id="9" name="TextBox 9"/>
            <p:cNvSpPr txBox="1"/>
            <p:nvPr/>
          </p:nvSpPr>
          <p:spPr>
            <a:xfrm>
              <a:off x="0" y="57150"/>
              <a:ext cx="1914088" cy="1564217"/>
            </a:xfrm>
            <a:prstGeom prst="rect">
              <a:avLst/>
            </a:prstGeom>
          </p:spPr>
          <p:txBody>
            <a:bodyPr lIns="0" tIns="0" rIns="0" bIns="0" rtlCol="0" anchor="t">
              <a:spAutoFit/>
            </a:bodyPr>
            <a:lstStyle/>
            <a:p>
              <a:pPr marL="0" lvl="0" indent="0" algn="l">
                <a:lnSpc>
                  <a:spcPts val="8800"/>
                </a:lnSpc>
              </a:pPr>
              <a:r>
                <a:rPr lang="en-US" sz="8000" spc="160">
                  <a:solidFill>
                    <a:srgbClr val="F6E7D8"/>
                  </a:solidFill>
                  <a:latin typeface="Archivo Black"/>
                  <a:ea typeface="Archivo Black"/>
                  <a:cs typeface="Archivo Black"/>
                  <a:sym typeface="Archivo Black"/>
                </a:rPr>
                <a:t>04</a:t>
              </a:r>
            </a:p>
          </p:txBody>
        </p:sp>
        <p:sp>
          <p:nvSpPr>
            <p:cNvPr id="10" name="TextBox 10"/>
            <p:cNvSpPr txBox="1"/>
            <p:nvPr/>
          </p:nvSpPr>
          <p:spPr>
            <a:xfrm>
              <a:off x="2156046" y="221192"/>
              <a:ext cx="5983220" cy="1131358"/>
            </a:xfrm>
            <a:prstGeom prst="rect">
              <a:avLst/>
            </a:prstGeom>
          </p:spPr>
          <p:txBody>
            <a:bodyPr lIns="0" tIns="0" rIns="0" bIns="0" rtlCol="0" anchor="t">
              <a:spAutoFit/>
            </a:bodyPr>
            <a:lstStyle/>
            <a:p>
              <a:pPr marL="0" lvl="0" indent="0" algn="l">
                <a:lnSpc>
                  <a:spcPts val="3499"/>
                </a:lnSpc>
                <a:spcBef>
                  <a:spcPct val="0"/>
                </a:spcBef>
              </a:pPr>
              <a:r>
                <a:rPr lang="en-US" sz="2499" b="1" spc="49">
                  <a:solidFill>
                    <a:srgbClr val="F6E7D8"/>
                  </a:solidFill>
                  <a:latin typeface="Open Sans Bold"/>
                  <a:ea typeface="Open Sans Bold"/>
                  <a:cs typeface="Open Sans Bold"/>
                  <a:sym typeface="Open Sans Bold"/>
                </a:rPr>
                <a:t>MISSPELLINGS OR GRAMMATICAL ERRORS</a:t>
              </a:r>
            </a:p>
          </p:txBody>
        </p:sp>
      </p:grpSp>
      <p:sp>
        <p:nvSpPr>
          <p:cNvPr id="11" name="TextBox 11"/>
          <p:cNvSpPr txBox="1"/>
          <p:nvPr/>
        </p:nvSpPr>
        <p:spPr>
          <a:xfrm>
            <a:off x="10385423" y="7401560"/>
            <a:ext cx="6104449" cy="1666875"/>
          </a:xfrm>
          <a:prstGeom prst="rect">
            <a:avLst/>
          </a:prstGeom>
        </p:spPr>
        <p:txBody>
          <a:bodyPr lIns="0" tIns="0" rIns="0" bIns="0" rtlCol="0" anchor="t">
            <a:spAutoFit/>
          </a:bodyPr>
          <a:lstStyle/>
          <a:p>
            <a:pPr algn="l">
              <a:lnSpc>
                <a:spcPts val="2639"/>
              </a:lnSpc>
            </a:pPr>
            <a:r>
              <a:rPr lang="en-US" sz="2199" spc="43">
                <a:solidFill>
                  <a:srgbClr val="F6E7D8"/>
                </a:solidFill>
                <a:latin typeface="Open Sans"/>
                <a:ea typeface="Open Sans"/>
                <a:cs typeface="Open Sans"/>
                <a:sym typeface="Open Sans"/>
              </a:rPr>
              <a:t>Phishing emails or messages may contain misspellings, grammatical errors, or awkward phrasing. Legitimate organizations usually have professional communications and do not contain obvious errors. </a:t>
            </a:r>
          </a:p>
        </p:txBody>
      </p:sp>
      <p:sp>
        <p:nvSpPr>
          <p:cNvPr id="12" name="Freeform 12"/>
          <p:cNvSpPr/>
          <p:nvPr/>
        </p:nvSpPr>
        <p:spPr>
          <a:xfrm>
            <a:off x="2100599" y="1422492"/>
            <a:ext cx="408090" cy="578227"/>
          </a:xfrm>
          <a:custGeom>
            <a:avLst/>
            <a:gdLst/>
            <a:ahLst/>
            <a:cxnLst/>
            <a:rect l="l" t="t" r="r" b="b"/>
            <a:pathLst>
              <a:path w="408090" h="578227">
                <a:moveTo>
                  <a:pt x="0" y="0"/>
                </a:moveTo>
                <a:lnTo>
                  <a:pt x="408090" y="0"/>
                </a:lnTo>
                <a:lnTo>
                  <a:pt x="408090" y="578227"/>
                </a:lnTo>
                <a:lnTo>
                  <a:pt x="0" y="578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2228699" y="1711606"/>
            <a:ext cx="6104449" cy="1216025"/>
            <a:chOff x="0" y="0"/>
            <a:chExt cx="8139266" cy="1621367"/>
          </a:xfrm>
        </p:grpSpPr>
        <p:sp>
          <p:nvSpPr>
            <p:cNvPr id="14" name="TextBox 14"/>
            <p:cNvSpPr txBox="1"/>
            <p:nvPr/>
          </p:nvSpPr>
          <p:spPr>
            <a:xfrm>
              <a:off x="0" y="57150"/>
              <a:ext cx="1914088" cy="1564217"/>
            </a:xfrm>
            <a:prstGeom prst="rect">
              <a:avLst/>
            </a:prstGeom>
          </p:spPr>
          <p:txBody>
            <a:bodyPr lIns="0" tIns="0" rIns="0" bIns="0" rtlCol="0" anchor="t">
              <a:spAutoFit/>
            </a:bodyPr>
            <a:lstStyle/>
            <a:p>
              <a:pPr marL="0" lvl="0" indent="0" algn="l">
                <a:lnSpc>
                  <a:spcPts val="8800"/>
                </a:lnSpc>
              </a:pPr>
              <a:r>
                <a:rPr lang="en-US" sz="8000" spc="160">
                  <a:solidFill>
                    <a:srgbClr val="F6E7D8"/>
                  </a:solidFill>
                  <a:latin typeface="Archivo Black"/>
                  <a:ea typeface="Archivo Black"/>
                  <a:cs typeface="Archivo Black"/>
                  <a:sym typeface="Archivo Black"/>
                </a:rPr>
                <a:t>01</a:t>
              </a:r>
            </a:p>
          </p:txBody>
        </p:sp>
        <p:sp>
          <p:nvSpPr>
            <p:cNvPr id="15" name="TextBox 15"/>
            <p:cNvSpPr txBox="1"/>
            <p:nvPr/>
          </p:nvSpPr>
          <p:spPr>
            <a:xfrm>
              <a:off x="2156046" y="221192"/>
              <a:ext cx="5983220" cy="1131358"/>
            </a:xfrm>
            <a:prstGeom prst="rect">
              <a:avLst/>
            </a:prstGeom>
          </p:spPr>
          <p:txBody>
            <a:bodyPr lIns="0" tIns="0" rIns="0" bIns="0" rtlCol="0" anchor="t">
              <a:spAutoFit/>
            </a:bodyPr>
            <a:lstStyle/>
            <a:p>
              <a:pPr marL="0" lvl="0" indent="0" algn="l">
                <a:lnSpc>
                  <a:spcPts val="3499"/>
                </a:lnSpc>
                <a:spcBef>
                  <a:spcPct val="0"/>
                </a:spcBef>
              </a:pPr>
              <a:r>
                <a:rPr lang="en-US" sz="2499" b="1" spc="49">
                  <a:solidFill>
                    <a:srgbClr val="F6E7D8"/>
                  </a:solidFill>
                  <a:latin typeface="Open Sans Bold"/>
                  <a:ea typeface="Open Sans Bold"/>
                  <a:cs typeface="Open Sans Bold"/>
                  <a:sym typeface="Open Sans Bold"/>
                </a:rPr>
                <a:t>URGENT OR THREATENING LANGUAGE</a:t>
              </a:r>
            </a:p>
          </p:txBody>
        </p:sp>
      </p:grpSp>
      <p:sp>
        <p:nvSpPr>
          <p:cNvPr id="16" name="TextBox 16"/>
          <p:cNvSpPr txBox="1"/>
          <p:nvPr/>
        </p:nvSpPr>
        <p:spPr>
          <a:xfrm>
            <a:off x="2228699" y="3071471"/>
            <a:ext cx="6104449" cy="2000250"/>
          </a:xfrm>
          <a:prstGeom prst="rect">
            <a:avLst/>
          </a:prstGeom>
        </p:spPr>
        <p:txBody>
          <a:bodyPr lIns="0" tIns="0" rIns="0" bIns="0" rtlCol="0" anchor="t">
            <a:spAutoFit/>
          </a:bodyPr>
          <a:lstStyle/>
          <a:p>
            <a:pPr algn="l">
              <a:lnSpc>
                <a:spcPts val="2639"/>
              </a:lnSpc>
            </a:pPr>
            <a:r>
              <a:rPr lang="en-US" sz="2199" spc="43">
                <a:solidFill>
                  <a:srgbClr val="F6E7D8"/>
                </a:solidFill>
                <a:latin typeface="Open Sans"/>
                <a:ea typeface="Open Sans"/>
                <a:cs typeface="Open Sans"/>
                <a:sym typeface="Open Sans"/>
              </a:rPr>
              <a:t>Phishing attempts often create a sense of urgency or use threatening language to prompt immediate action. Phases like "urgent action required," "account suspended," or "your account will be deleted" may indicate a phishing attempt. </a:t>
            </a:r>
          </a:p>
        </p:txBody>
      </p:sp>
      <p:sp>
        <p:nvSpPr>
          <p:cNvPr id="17" name="Freeform 17"/>
          <p:cNvSpPr/>
          <p:nvPr/>
        </p:nvSpPr>
        <p:spPr>
          <a:xfrm>
            <a:off x="2164649" y="5752581"/>
            <a:ext cx="408090" cy="578227"/>
          </a:xfrm>
          <a:custGeom>
            <a:avLst/>
            <a:gdLst/>
            <a:ahLst/>
            <a:cxnLst/>
            <a:rect l="l" t="t" r="r" b="b"/>
            <a:pathLst>
              <a:path w="408090" h="578227">
                <a:moveTo>
                  <a:pt x="0" y="0"/>
                </a:moveTo>
                <a:lnTo>
                  <a:pt x="408090" y="0"/>
                </a:lnTo>
                <a:lnTo>
                  <a:pt x="408090" y="578227"/>
                </a:lnTo>
                <a:lnTo>
                  <a:pt x="0" y="578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p:nvPr/>
        </p:nvGrpSpPr>
        <p:grpSpPr>
          <a:xfrm>
            <a:off x="2292749" y="6041695"/>
            <a:ext cx="6104449" cy="1216025"/>
            <a:chOff x="0" y="0"/>
            <a:chExt cx="8139266" cy="1621367"/>
          </a:xfrm>
        </p:grpSpPr>
        <p:sp>
          <p:nvSpPr>
            <p:cNvPr id="19" name="TextBox 19"/>
            <p:cNvSpPr txBox="1"/>
            <p:nvPr/>
          </p:nvSpPr>
          <p:spPr>
            <a:xfrm>
              <a:off x="0" y="57150"/>
              <a:ext cx="1914088" cy="1564217"/>
            </a:xfrm>
            <a:prstGeom prst="rect">
              <a:avLst/>
            </a:prstGeom>
          </p:spPr>
          <p:txBody>
            <a:bodyPr lIns="0" tIns="0" rIns="0" bIns="0" rtlCol="0" anchor="t">
              <a:spAutoFit/>
            </a:bodyPr>
            <a:lstStyle/>
            <a:p>
              <a:pPr marL="0" lvl="0" indent="0" algn="l">
                <a:lnSpc>
                  <a:spcPts val="8800"/>
                </a:lnSpc>
              </a:pPr>
              <a:r>
                <a:rPr lang="en-US" sz="8000" spc="160">
                  <a:solidFill>
                    <a:srgbClr val="F6E7D8"/>
                  </a:solidFill>
                  <a:latin typeface="Archivo Black"/>
                  <a:ea typeface="Archivo Black"/>
                  <a:cs typeface="Archivo Black"/>
                  <a:sym typeface="Archivo Black"/>
                </a:rPr>
                <a:t>02</a:t>
              </a:r>
            </a:p>
          </p:txBody>
        </p:sp>
        <p:sp>
          <p:nvSpPr>
            <p:cNvPr id="20" name="TextBox 20"/>
            <p:cNvSpPr txBox="1"/>
            <p:nvPr/>
          </p:nvSpPr>
          <p:spPr>
            <a:xfrm>
              <a:off x="2156046" y="221192"/>
              <a:ext cx="5983220" cy="1131358"/>
            </a:xfrm>
            <a:prstGeom prst="rect">
              <a:avLst/>
            </a:prstGeom>
          </p:spPr>
          <p:txBody>
            <a:bodyPr lIns="0" tIns="0" rIns="0" bIns="0" rtlCol="0" anchor="t">
              <a:spAutoFit/>
            </a:bodyPr>
            <a:lstStyle/>
            <a:p>
              <a:pPr marL="0" lvl="0" indent="0" algn="l">
                <a:lnSpc>
                  <a:spcPts val="3499"/>
                </a:lnSpc>
                <a:spcBef>
                  <a:spcPct val="0"/>
                </a:spcBef>
              </a:pPr>
              <a:r>
                <a:rPr lang="en-US" sz="2499" b="1" spc="49">
                  <a:solidFill>
                    <a:srgbClr val="F6E7D8"/>
                  </a:solidFill>
                  <a:latin typeface="Open Sans Bold"/>
                  <a:ea typeface="Open Sans Bold"/>
                  <a:cs typeface="Open Sans Bold"/>
                  <a:sym typeface="Open Sans Bold"/>
                </a:rPr>
                <a:t>SUSPICIOUS SENDER INFORMATION</a:t>
              </a:r>
            </a:p>
          </p:txBody>
        </p:sp>
      </p:grpSp>
      <p:sp>
        <p:nvSpPr>
          <p:cNvPr id="21" name="TextBox 21"/>
          <p:cNvSpPr txBox="1"/>
          <p:nvPr/>
        </p:nvSpPr>
        <p:spPr>
          <a:xfrm>
            <a:off x="2292749" y="7401560"/>
            <a:ext cx="6104449" cy="1666875"/>
          </a:xfrm>
          <a:prstGeom prst="rect">
            <a:avLst/>
          </a:prstGeom>
        </p:spPr>
        <p:txBody>
          <a:bodyPr lIns="0" tIns="0" rIns="0" bIns="0" rtlCol="0" anchor="t">
            <a:spAutoFit/>
          </a:bodyPr>
          <a:lstStyle/>
          <a:p>
            <a:pPr algn="l">
              <a:lnSpc>
                <a:spcPts val="2639"/>
              </a:lnSpc>
            </a:pPr>
            <a:r>
              <a:rPr lang="en-US" sz="2199" spc="43">
                <a:solidFill>
                  <a:srgbClr val="F6E7D8"/>
                </a:solidFill>
                <a:latin typeface="Open Sans"/>
                <a:ea typeface="Open Sans"/>
                <a:cs typeface="Open Sans"/>
                <a:sym typeface="Open Sans"/>
              </a:rPr>
              <a:t>Check the sender's email address or social media profile. Phishing emails or messages often use generic or suspicious email addresses that do not match the legitimate entity they claim to represent. </a:t>
            </a:r>
          </a:p>
        </p:txBody>
      </p:sp>
      <p:sp>
        <p:nvSpPr>
          <p:cNvPr id="23" name="Freeform 2">
            <a:extLst>
              <a:ext uri="{FF2B5EF4-FFF2-40B4-BE49-F238E27FC236}">
                <a16:creationId xmlns:a16="http://schemas.microsoft.com/office/drawing/2014/main" id="{4BB08833-B042-8293-C06D-659071E32528}"/>
              </a:ext>
            </a:extLst>
          </p:cNvPr>
          <p:cNvSpPr/>
          <p:nvPr/>
        </p:nvSpPr>
        <p:spPr>
          <a:xfrm>
            <a:off x="-27591" y="-3665655"/>
            <a:ext cx="408090" cy="578227"/>
          </a:xfrm>
          <a:custGeom>
            <a:avLst/>
            <a:gdLst/>
            <a:ahLst/>
            <a:cxnLst/>
            <a:rect l="l" t="t" r="r" b="b"/>
            <a:pathLst>
              <a:path w="408090" h="578227">
                <a:moveTo>
                  <a:pt x="0" y="0"/>
                </a:moveTo>
                <a:lnTo>
                  <a:pt x="408090" y="0"/>
                </a:lnTo>
                <a:lnTo>
                  <a:pt x="408090" y="578227"/>
                </a:lnTo>
                <a:lnTo>
                  <a:pt x="0" y="578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7" name="Group 3">
            <a:extLst>
              <a:ext uri="{FF2B5EF4-FFF2-40B4-BE49-F238E27FC236}">
                <a16:creationId xmlns:a16="http://schemas.microsoft.com/office/drawing/2014/main" id="{A0FA088D-547E-6C6A-0DDB-FE80B0FDA297}"/>
              </a:ext>
            </a:extLst>
          </p:cNvPr>
          <p:cNvGrpSpPr/>
          <p:nvPr/>
        </p:nvGrpSpPr>
        <p:grpSpPr>
          <a:xfrm>
            <a:off x="100509" y="-3333678"/>
            <a:ext cx="6104450" cy="1173163"/>
            <a:chOff x="0" y="57150"/>
            <a:chExt cx="8139266" cy="1564217"/>
          </a:xfrm>
        </p:grpSpPr>
        <p:sp>
          <p:nvSpPr>
            <p:cNvPr id="25" name="TextBox 4">
              <a:extLst>
                <a:ext uri="{FF2B5EF4-FFF2-40B4-BE49-F238E27FC236}">
                  <a16:creationId xmlns:a16="http://schemas.microsoft.com/office/drawing/2014/main" id="{382FCC3D-2252-577E-557D-DA35AFDCBBFA}"/>
                </a:ext>
              </a:extLst>
            </p:cNvPr>
            <p:cNvSpPr txBox="1"/>
            <p:nvPr/>
          </p:nvSpPr>
          <p:spPr>
            <a:xfrm>
              <a:off x="0" y="57150"/>
              <a:ext cx="1914088" cy="1564217"/>
            </a:xfrm>
            <a:prstGeom prst="rect">
              <a:avLst/>
            </a:prstGeom>
          </p:spPr>
          <p:txBody>
            <a:bodyPr lIns="0" tIns="0" rIns="0" bIns="0" rtlCol="0" anchor="t">
              <a:spAutoFit/>
            </a:bodyPr>
            <a:lstStyle/>
            <a:p>
              <a:pPr marL="0" lvl="0" indent="0" algn="l">
                <a:lnSpc>
                  <a:spcPts val="8800"/>
                </a:lnSpc>
              </a:pPr>
              <a:r>
                <a:rPr lang="en-US" sz="8000" spc="160">
                  <a:solidFill>
                    <a:srgbClr val="F6E7D8"/>
                  </a:solidFill>
                  <a:latin typeface="Archivo Black"/>
                  <a:ea typeface="Archivo Black"/>
                  <a:cs typeface="Archivo Black"/>
                  <a:sym typeface="Archivo Black"/>
                </a:rPr>
                <a:t>07</a:t>
              </a:r>
            </a:p>
          </p:txBody>
        </p:sp>
        <p:sp>
          <p:nvSpPr>
            <p:cNvPr id="26" name="TextBox 5">
              <a:extLst>
                <a:ext uri="{FF2B5EF4-FFF2-40B4-BE49-F238E27FC236}">
                  <a16:creationId xmlns:a16="http://schemas.microsoft.com/office/drawing/2014/main" id="{1C0EDC57-C88D-789B-CC0A-167C7C38208A}"/>
                </a:ext>
              </a:extLst>
            </p:cNvPr>
            <p:cNvSpPr txBox="1"/>
            <p:nvPr/>
          </p:nvSpPr>
          <p:spPr>
            <a:xfrm>
              <a:off x="2156046" y="513292"/>
              <a:ext cx="5983220" cy="547158"/>
            </a:xfrm>
            <a:prstGeom prst="rect">
              <a:avLst/>
            </a:prstGeom>
          </p:spPr>
          <p:txBody>
            <a:bodyPr lIns="0" tIns="0" rIns="0" bIns="0" rtlCol="0" anchor="t">
              <a:spAutoFit/>
            </a:bodyPr>
            <a:lstStyle/>
            <a:p>
              <a:pPr marL="0" lvl="0" indent="0" algn="l">
                <a:lnSpc>
                  <a:spcPts val="3499"/>
                </a:lnSpc>
                <a:spcBef>
                  <a:spcPct val="0"/>
                </a:spcBef>
              </a:pPr>
              <a:r>
                <a:rPr lang="en-US" sz="2499" b="1" spc="49">
                  <a:solidFill>
                    <a:srgbClr val="F6E7D8"/>
                  </a:solidFill>
                  <a:latin typeface="Open Sans Bold"/>
                  <a:ea typeface="Open Sans Bold"/>
                  <a:cs typeface="Open Sans Bold"/>
                  <a:sym typeface="Open Sans Bold"/>
                </a:rPr>
                <a:t>TOO GOOD TO BE TRUE </a:t>
              </a:r>
            </a:p>
          </p:txBody>
        </p:sp>
      </p:grpSp>
      <p:sp>
        <p:nvSpPr>
          <p:cNvPr id="29" name="TextBox 6">
            <a:extLst>
              <a:ext uri="{FF2B5EF4-FFF2-40B4-BE49-F238E27FC236}">
                <a16:creationId xmlns:a16="http://schemas.microsoft.com/office/drawing/2014/main" id="{C00D9410-20D2-1D29-7802-FBC0B3E11EC5}"/>
              </a:ext>
            </a:extLst>
          </p:cNvPr>
          <p:cNvSpPr txBox="1"/>
          <p:nvPr/>
        </p:nvSpPr>
        <p:spPr>
          <a:xfrm>
            <a:off x="-51891" y="-2169076"/>
            <a:ext cx="6104449" cy="1666875"/>
          </a:xfrm>
          <a:prstGeom prst="rect">
            <a:avLst/>
          </a:prstGeom>
        </p:spPr>
        <p:txBody>
          <a:bodyPr lIns="0" tIns="0" rIns="0" bIns="0" rtlCol="0" anchor="t">
            <a:spAutoFit/>
          </a:bodyPr>
          <a:lstStyle/>
          <a:p>
            <a:pPr algn="l">
              <a:lnSpc>
                <a:spcPts val="2639"/>
              </a:lnSpc>
            </a:pPr>
            <a:r>
              <a:rPr lang="en-US" sz="2199" spc="43">
                <a:solidFill>
                  <a:srgbClr val="F6E7D8"/>
                </a:solidFill>
                <a:latin typeface="Open Sans"/>
                <a:ea typeface="Open Sans"/>
                <a:cs typeface="Open Sans"/>
                <a:sym typeface="Open Sans"/>
              </a:rPr>
              <a:t>Phishing attempts may lure individuals with enticing offers, such as winning a prize or getting a huge discount. If an offer seems too good to be true, it may be a phishing attempt. </a:t>
            </a:r>
          </a:p>
        </p:txBody>
      </p:sp>
      <p:sp>
        <p:nvSpPr>
          <p:cNvPr id="31" name="Freeform 7">
            <a:extLst>
              <a:ext uri="{FF2B5EF4-FFF2-40B4-BE49-F238E27FC236}">
                <a16:creationId xmlns:a16="http://schemas.microsoft.com/office/drawing/2014/main" id="{59288EA8-665D-364B-9055-F8C53AC714D5}"/>
              </a:ext>
            </a:extLst>
          </p:cNvPr>
          <p:cNvSpPr/>
          <p:nvPr/>
        </p:nvSpPr>
        <p:spPr>
          <a:xfrm>
            <a:off x="-8120265" y="-3665655"/>
            <a:ext cx="408090" cy="578227"/>
          </a:xfrm>
          <a:custGeom>
            <a:avLst/>
            <a:gdLst/>
            <a:ahLst/>
            <a:cxnLst/>
            <a:rect l="l" t="t" r="r" b="b"/>
            <a:pathLst>
              <a:path w="408090" h="578227">
                <a:moveTo>
                  <a:pt x="0" y="0"/>
                </a:moveTo>
                <a:lnTo>
                  <a:pt x="408090" y="0"/>
                </a:lnTo>
                <a:lnTo>
                  <a:pt x="408090" y="578227"/>
                </a:lnTo>
                <a:lnTo>
                  <a:pt x="0" y="578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5" name="Group 8">
            <a:extLst>
              <a:ext uri="{FF2B5EF4-FFF2-40B4-BE49-F238E27FC236}">
                <a16:creationId xmlns:a16="http://schemas.microsoft.com/office/drawing/2014/main" id="{5B96DE44-001A-D92F-6F3F-A243B531BE5D}"/>
              </a:ext>
            </a:extLst>
          </p:cNvPr>
          <p:cNvGrpSpPr/>
          <p:nvPr/>
        </p:nvGrpSpPr>
        <p:grpSpPr>
          <a:xfrm>
            <a:off x="-7992165" y="-3333678"/>
            <a:ext cx="6104450" cy="1173163"/>
            <a:chOff x="0" y="57150"/>
            <a:chExt cx="8139266" cy="1564217"/>
          </a:xfrm>
        </p:grpSpPr>
        <p:sp>
          <p:nvSpPr>
            <p:cNvPr id="33" name="TextBox 9">
              <a:extLst>
                <a:ext uri="{FF2B5EF4-FFF2-40B4-BE49-F238E27FC236}">
                  <a16:creationId xmlns:a16="http://schemas.microsoft.com/office/drawing/2014/main" id="{B181C0CA-75C9-0FD6-538A-9A7C3C0C6463}"/>
                </a:ext>
              </a:extLst>
            </p:cNvPr>
            <p:cNvSpPr txBox="1"/>
            <p:nvPr/>
          </p:nvSpPr>
          <p:spPr>
            <a:xfrm>
              <a:off x="0" y="57150"/>
              <a:ext cx="1914088" cy="1564217"/>
            </a:xfrm>
            <a:prstGeom prst="rect">
              <a:avLst/>
            </a:prstGeom>
          </p:spPr>
          <p:txBody>
            <a:bodyPr lIns="0" tIns="0" rIns="0" bIns="0" rtlCol="0" anchor="t">
              <a:spAutoFit/>
            </a:bodyPr>
            <a:lstStyle/>
            <a:p>
              <a:pPr marL="0" lvl="0" indent="0" algn="l">
                <a:lnSpc>
                  <a:spcPts val="8800"/>
                </a:lnSpc>
              </a:pPr>
              <a:r>
                <a:rPr lang="en-US" sz="8000" spc="160">
                  <a:solidFill>
                    <a:srgbClr val="F6E7D8"/>
                  </a:solidFill>
                  <a:latin typeface="Archivo Black"/>
                  <a:ea typeface="Archivo Black"/>
                  <a:cs typeface="Archivo Black"/>
                  <a:sym typeface="Archivo Black"/>
                </a:rPr>
                <a:t>05</a:t>
              </a:r>
            </a:p>
          </p:txBody>
        </p:sp>
        <p:sp>
          <p:nvSpPr>
            <p:cNvPr id="34" name="TextBox 10">
              <a:extLst>
                <a:ext uri="{FF2B5EF4-FFF2-40B4-BE49-F238E27FC236}">
                  <a16:creationId xmlns:a16="http://schemas.microsoft.com/office/drawing/2014/main" id="{58A604F4-9F1E-9C00-E6F2-9C7C2F588F47}"/>
                </a:ext>
              </a:extLst>
            </p:cNvPr>
            <p:cNvSpPr txBox="1"/>
            <p:nvPr/>
          </p:nvSpPr>
          <p:spPr>
            <a:xfrm>
              <a:off x="2156046" y="221192"/>
              <a:ext cx="5983220" cy="1131358"/>
            </a:xfrm>
            <a:prstGeom prst="rect">
              <a:avLst/>
            </a:prstGeom>
          </p:spPr>
          <p:txBody>
            <a:bodyPr lIns="0" tIns="0" rIns="0" bIns="0" rtlCol="0" anchor="t">
              <a:spAutoFit/>
            </a:bodyPr>
            <a:lstStyle/>
            <a:p>
              <a:pPr marL="0" lvl="0" indent="0" algn="l">
                <a:lnSpc>
                  <a:spcPts val="3499"/>
                </a:lnSpc>
                <a:spcBef>
                  <a:spcPct val="0"/>
                </a:spcBef>
              </a:pPr>
              <a:r>
                <a:rPr lang="en-US" sz="2499" b="1" spc="49">
                  <a:solidFill>
                    <a:srgbClr val="F6E7D8"/>
                  </a:solidFill>
                  <a:latin typeface="Open Sans Bold"/>
                  <a:ea typeface="Open Sans Bold"/>
                  <a:cs typeface="Open Sans Bold"/>
                  <a:sym typeface="Open Sans Bold"/>
                </a:rPr>
                <a:t>SUSPICIOUS LINKS OR ATTACHMENTS</a:t>
              </a:r>
            </a:p>
          </p:txBody>
        </p:sp>
      </p:grpSp>
      <p:sp>
        <p:nvSpPr>
          <p:cNvPr id="37" name="TextBox 11">
            <a:extLst>
              <a:ext uri="{FF2B5EF4-FFF2-40B4-BE49-F238E27FC236}">
                <a16:creationId xmlns:a16="http://schemas.microsoft.com/office/drawing/2014/main" id="{9173C3F6-D591-8810-B4D1-BDE71128D089}"/>
              </a:ext>
            </a:extLst>
          </p:cNvPr>
          <p:cNvSpPr txBox="1"/>
          <p:nvPr/>
        </p:nvSpPr>
        <p:spPr>
          <a:xfrm>
            <a:off x="-7992165" y="-2016676"/>
            <a:ext cx="6104449" cy="2000250"/>
          </a:xfrm>
          <a:prstGeom prst="rect">
            <a:avLst/>
          </a:prstGeom>
        </p:spPr>
        <p:txBody>
          <a:bodyPr lIns="0" tIns="0" rIns="0" bIns="0" rtlCol="0" anchor="t">
            <a:spAutoFit/>
          </a:bodyPr>
          <a:lstStyle/>
          <a:p>
            <a:pPr algn="l">
              <a:lnSpc>
                <a:spcPts val="2639"/>
              </a:lnSpc>
            </a:pPr>
            <a:r>
              <a:rPr lang="en-US" sz="2199" spc="43">
                <a:solidFill>
                  <a:srgbClr val="F6E7D8"/>
                </a:solidFill>
                <a:latin typeface="Open Sans"/>
                <a:ea typeface="Open Sans"/>
                <a:cs typeface="Open Sans"/>
                <a:sym typeface="Open Sans"/>
              </a:rPr>
              <a:t>Be cautious of links or attachments in emails or messages from unknown or untrusted sources. Hover over links to check their actual destinations, and do not click on suspicious links or download attachments that you were not expecting. </a:t>
            </a:r>
          </a:p>
        </p:txBody>
      </p:sp>
      <p:sp>
        <p:nvSpPr>
          <p:cNvPr id="39" name="Freeform 12">
            <a:extLst>
              <a:ext uri="{FF2B5EF4-FFF2-40B4-BE49-F238E27FC236}">
                <a16:creationId xmlns:a16="http://schemas.microsoft.com/office/drawing/2014/main" id="{FADF3403-0D4E-375D-30B7-E00B89BFDDDC}"/>
              </a:ext>
            </a:extLst>
          </p:cNvPr>
          <p:cNvSpPr/>
          <p:nvPr/>
        </p:nvSpPr>
        <p:spPr>
          <a:xfrm>
            <a:off x="1928860" y="11684679"/>
            <a:ext cx="408090" cy="578227"/>
          </a:xfrm>
          <a:custGeom>
            <a:avLst/>
            <a:gdLst/>
            <a:ahLst/>
            <a:cxnLst/>
            <a:rect l="l" t="t" r="r" b="b"/>
            <a:pathLst>
              <a:path w="408090" h="578227">
                <a:moveTo>
                  <a:pt x="0" y="0"/>
                </a:moveTo>
                <a:lnTo>
                  <a:pt x="408090" y="0"/>
                </a:lnTo>
                <a:lnTo>
                  <a:pt x="408090" y="578227"/>
                </a:lnTo>
                <a:lnTo>
                  <a:pt x="0" y="578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3" name="Group 13">
            <a:extLst>
              <a:ext uri="{FF2B5EF4-FFF2-40B4-BE49-F238E27FC236}">
                <a16:creationId xmlns:a16="http://schemas.microsoft.com/office/drawing/2014/main" id="{E052C50E-CEA1-2C89-4322-C9ABC0451099}"/>
              </a:ext>
            </a:extLst>
          </p:cNvPr>
          <p:cNvGrpSpPr/>
          <p:nvPr/>
        </p:nvGrpSpPr>
        <p:grpSpPr>
          <a:xfrm>
            <a:off x="2056960" y="12016656"/>
            <a:ext cx="6104450" cy="1173163"/>
            <a:chOff x="0" y="57150"/>
            <a:chExt cx="8139266" cy="1564217"/>
          </a:xfrm>
        </p:grpSpPr>
        <p:sp>
          <p:nvSpPr>
            <p:cNvPr id="41" name="TextBox 14">
              <a:extLst>
                <a:ext uri="{FF2B5EF4-FFF2-40B4-BE49-F238E27FC236}">
                  <a16:creationId xmlns:a16="http://schemas.microsoft.com/office/drawing/2014/main" id="{5BA3CD26-0955-987A-ACD0-E3FB848579E9}"/>
                </a:ext>
              </a:extLst>
            </p:cNvPr>
            <p:cNvSpPr txBox="1"/>
            <p:nvPr/>
          </p:nvSpPr>
          <p:spPr>
            <a:xfrm>
              <a:off x="0" y="57150"/>
              <a:ext cx="1914088" cy="1564217"/>
            </a:xfrm>
            <a:prstGeom prst="rect">
              <a:avLst/>
            </a:prstGeom>
          </p:spPr>
          <p:txBody>
            <a:bodyPr lIns="0" tIns="0" rIns="0" bIns="0" rtlCol="0" anchor="t">
              <a:spAutoFit/>
            </a:bodyPr>
            <a:lstStyle/>
            <a:p>
              <a:pPr marL="0" lvl="0" indent="0" algn="l">
                <a:lnSpc>
                  <a:spcPts val="8800"/>
                </a:lnSpc>
              </a:pPr>
              <a:r>
                <a:rPr lang="en-US" sz="8000" spc="160">
                  <a:solidFill>
                    <a:srgbClr val="F6E7D8"/>
                  </a:solidFill>
                  <a:latin typeface="Archivo Black"/>
                  <a:ea typeface="Archivo Black"/>
                  <a:cs typeface="Archivo Black"/>
                  <a:sym typeface="Archivo Black"/>
                </a:rPr>
                <a:t>06</a:t>
              </a:r>
            </a:p>
          </p:txBody>
        </p:sp>
        <p:sp>
          <p:nvSpPr>
            <p:cNvPr id="42" name="TextBox 15">
              <a:extLst>
                <a:ext uri="{FF2B5EF4-FFF2-40B4-BE49-F238E27FC236}">
                  <a16:creationId xmlns:a16="http://schemas.microsoft.com/office/drawing/2014/main" id="{BC69ADB8-31A5-C888-DE75-7D9A7FD5CD21}"/>
                </a:ext>
              </a:extLst>
            </p:cNvPr>
            <p:cNvSpPr txBox="1"/>
            <p:nvPr/>
          </p:nvSpPr>
          <p:spPr>
            <a:xfrm>
              <a:off x="2156046" y="513292"/>
              <a:ext cx="5983220" cy="547158"/>
            </a:xfrm>
            <a:prstGeom prst="rect">
              <a:avLst/>
            </a:prstGeom>
          </p:spPr>
          <p:txBody>
            <a:bodyPr lIns="0" tIns="0" rIns="0" bIns="0" rtlCol="0" anchor="t">
              <a:spAutoFit/>
            </a:bodyPr>
            <a:lstStyle/>
            <a:p>
              <a:pPr marL="0" lvl="0" indent="0" algn="l">
                <a:lnSpc>
                  <a:spcPts val="3499"/>
                </a:lnSpc>
                <a:spcBef>
                  <a:spcPct val="0"/>
                </a:spcBef>
              </a:pPr>
              <a:r>
                <a:rPr lang="en-US" sz="2499" b="1" spc="49">
                  <a:solidFill>
                    <a:srgbClr val="F6E7D8"/>
                  </a:solidFill>
                  <a:latin typeface="Open Sans Bold"/>
                  <a:ea typeface="Open Sans Bold"/>
                  <a:cs typeface="Open Sans Bold"/>
                  <a:sym typeface="Open Sans Bold"/>
                </a:rPr>
                <a:t>GENERIC GREETINGS </a:t>
              </a:r>
            </a:p>
          </p:txBody>
        </p:sp>
      </p:grpSp>
      <p:sp>
        <p:nvSpPr>
          <p:cNvPr id="45" name="TextBox 16">
            <a:extLst>
              <a:ext uri="{FF2B5EF4-FFF2-40B4-BE49-F238E27FC236}">
                <a16:creationId xmlns:a16="http://schemas.microsoft.com/office/drawing/2014/main" id="{8ABEE5F0-C033-BC6F-2C60-EF9DACAF5A6F}"/>
              </a:ext>
            </a:extLst>
          </p:cNvPr>
          <p:cNvSpPr txBox="1"/>
          <p:nvPr/>
        </p:nvSpPr>
        <p:spPr>
          <a:xfrm>
            <a:off x="2056960" y="13333658"/>
            <a:ext cx="6104449" cy="1666875"/>
          </a:xfrm>
          <a:prstGeom prst="rect">
            <a:avLst/>
          </a:prstGeom>
        </p:spPr>
        <p:txBody>
          <a:bodyPr lIns="0" tIns="0" rIns="0" bIns="0" rtlCol="0" anchor="t">
            <a:spAutoFit/>
          </a:bodyPr>
          <a:lstStyle/>
          <a:p>
            <a:pPr algn="l">
              <a:lnSpc>
                <a:spcPts val="2639"/>
              </a:lnSpc>
            </a:pPr>
            <a:r>
              <a:rPr lang="en-US" sz="2199" spc="43">
                <a:solidFill>
                  <a:srgbClr val="F6E7D8"/>
                </a:solidFill>
                <a:latin typeface="Open Sans"/>
                <a:ea typeface="Open Sans"/>
                <a:cs typeface="Open Sans"/>
                <a:sym typeface="Open Sans"/>
              </a:rPr>
              <a:t>Phishing emails may use generic greetings like "Dear Customer" instead of addressing you by your name. Legitimate organizations often personalize their communications with your name or other relevant information. </a:t>
            </a:r>
          </a:p>
        </p:txBody>
      </p:sp>
      <p:pic>
        <p:nvPicPr>
          <p:cNvPr id="47" name="Picture 17" descr="A light bulb on a black background&#10;&#10;AI-generated content may be incorrect.">
            <a:extLst>
              <a:ext uri="{FF2B5EF4-FFF2-40B4-BE49-F238E27FC236}">
                <a16:creationId xmlns:a16="http://schemas.microsoft.com/office/drawing/2014/main" id="{F45C298D-3744-08D6-F03D-DF851772B6A7}"/>
              </a:ext>
            </a:extLst>
          </p:cNvPr>
          <p:cNvPicPr>
            <a:picLocks noChangeAspect="1"/>
          </p:cNvPicPr>
          <p:nvPr/>
        </p:nvPicPr>
        <p:blipFill>
          <a:blip r:embed="rId4"/>
          <a:srcRect/>
          <a:stretch>
            <a:fillRect/>
          </a:stretch>
        </p:blipFill>
        <p:spPr>
          <a:xfrm>
            <a:off x="18604028" y="7296688"/>
            <a:ext cx="737744" cy="801896"/>
          </a:xfrm>
          <a:prstGeom prst="rect">
            <a:avLst/>
          </a:prstGeom>
        </p:spPr>
      </p:pic>
      <p:sp>
        <p:nvSpPr>
          <p:cNvPr id="49" name="TextBox 18">
            <a:extLst>
              <a:ext uri="{FF2B5EF4-FFF2-40B4-BE49-F238E27FC236}">
                <a16:creationId xmlns:a16="http://schemas.microsoft.com/office/drawing/2014/main" id="{F0B874D4-FED1-3098-51B6-FC1D141E59A2}"/>
              </a:ext>
            </a:extLst>
          </p:cNvPr>
          <p:cNvSpPr txBox="1"/>
          <p:nvPr/>
        </p:nvSpPr>
        <p:spPr>
          <a:xfrm>
            <a:off x="19613414" y="7413294"/>
            <a:ext cx="4450071" cy="925830"/>
          </a:xfrm>
          <a:prstGeom prst="rect">
            <a:avLst/>
          </a:prstGeom>
        </p:spPr>
        <p:txBody>
          <a:bodyPr lIns="0" tIns="0" rIns="0" bIns="0" rtlCol="0" anchor="t">
            <a:spAutoFit/>
          </a:bodyPr>
          <a:lstStyle/>
          <a:p>
            <a:pPr algn="l">
              <a:lnSpc>
                <a:spcPts val="2520"/>
              </a:lnSpc>
            </a:pPr>
            <a:r>
              <a:rPr lang="en-US" sz="1800" i="1">
                <a:solidFill>
                  <a:srgbClr val="DBF3F7"/>
                </a:solidFill>
                <a:latin typeface="Open Sans Italics"/>
                <a:ea typeface="Open Sans Italics"/>
                <a:cs typeface="Open Sans Italics"/>
                <a:sym typeface="Open Sans Italics"/>
              </a:rPr>
              <a:t>Which of the seven red flags do you think is the hardest to detect? What makes you say that?</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6B9B0"/>
        </a:solidFill>
        <a:effectLst/>
      </p:bgPr>
    </p:bg>
    <p:spTree>
      <p:nvGrpSpPr>
        <p:cNvPr id="1" name=""/>
        <p:cNvGrpSpPr/>
        <p:nvPr/>
      </p:nvGrpSpPr>
      <p:grpSpPr>
        <a:xfrm>
          <a:off x="0" y="0"/>
          <a:ext cx="0" cy="0"/>
          <a:chOff x="0" y="0"/>
          <a:chExt cx="0" cy="0"/>
        </a:xfrm>
      </p:grpSpPr>
      <p:sp>
        <p:nvSpPr>
          <p:cNvPr id="2" name="Freeform 2"/>
          <p:cNvSpPr/>
          <p:nvPr/>
        </p:nvSpPr>
        <p:spPr>
          <a:xfrm>
            <a:off x="10193273" y="1422492"/>
            <a:ext cx="408090" cy="578227"/>
          </a:xfrm>
          <a:custGeom>
            <a:avLst/>
            <a:gdLst/>
            <a:ahLst/>
            <a:cxnLst/>
            <a:rect l="l" t="t" r="r" b="b"/>
            <a:pathLst>
              <a:path w="408090" h="578227">
                <a:moveTo>
                  <a:pt x="0" y="0"/>
                </a:moveTo>
                <a:lnTo>
                  <a:pt x="408090" y="0"/>
                </a:lnTo>
                <a:lnTo>
                  <a:pt x="408090" y="578227"/>
                </a:lnTo>
                <a:lnTo>
                  <a:pt x="0" y="578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321373" y="1711606"/>
            <a:ext cx="6104449" cy="1216025"/>
            <a:chOff x="0" y="0"/>
            <a:chExt cx="8139266" cy="1621367"/>
          </a:xfrm>
        </p:grpSpPr>
        <p:sp>
          <p:nvSpPr>
            <p:cNvPr id="4" name="TextBox 4"/>
            <p:cNvSpPr txBox="1"/>
            <p:nvPr/>
          </p:nvSpPr>
          <p:spPr>
            <a:xfrm>
              <a:off x="0" y="57150"/>
              <a:ext cx="1914088" cy="1564217"/>
            </a:xfrm>
            <a:prstGeom prst="rect">
              <a:avLst/>
            </a:prstGeom>
          </p:spPr>
          <p:txBody>
            <a:bodyPr lIns="0" tIns="0" rIns="0" bIns="0" rtlCol="0" anchor="t">
              <a:spAutoFit/>
            </a:bodyPr>
            <a:lstStyle/>
            <a:p>
              <a:pPr marL="0" lvl="0" indent="0" algn="l">
                <a:lnSpc>
                  <a:spcPts val="8800"/>
                </a:lnSpc>
              </a:pPr>
              <a:r>
                <a:rPr lang="en-US" sz="8000" spc="160">
                  <a:solidFill>
                    <a:srgbClr val="F6E7D8"/>
                  </a:solidFill>
                  <a:latin typeface="Archivo Black"/>
                  <a:ea typeface="Archivo Black"/>
                  <a:cs typeface="Archivo Black"/>
                  <a:sym typeface="Archivo Black"/>
                </a:rPr>
                <a:t>07</a:t>
              </a:r>
            </a:p>
          </p:txBody>
        </p:sp>
        <p:sp>
          <p:nvSpPr>
            <p:cNvPr id="5" name="TextBox 5"/>
            <p:cNvSpPr txBox="1"/>
            <p:nvPr/>
          </p:nvSpPr>
          <p:spPr>
            <a:xfrm>
              <a:off x="2156046" y="513292"/>
              <a:ext cx="5983220" cy="547158"/>
            </a:xfrm>
            <a:prstGeom prst="rect">
              <a:avLst/>
            </a:prstGeom>
          </p:spPr>
          <p:txBody>
            <a:bodyPr lIns="0" tIns="0" rIns="0" bIns="0" rtlCol="0" anchor="t">
              <a:spAutoFit/>
            </a:bodyPr>
            <a:lstStyle/>
            <a:p>
              <a:pPr marL="0" lvl="0" indent="0" algn="l">
                <a:lnSpc>
                  <a:spcPts val="3499"/>
                </a:lnSpc>
                <a:spcBef>
                  <a:spcPct val="0"/>
                </a:spcBef>
              </a:pPr>
              <a:r>
                <a:rPr lang="en-US" sz="2499" b="1" spc="49">
                  <a:solidFill>
                    <a:srgbClr val="F6E7D8"/>
                  </a:solidFill>
                  <a:latin typeface="Open Sans Bold"/>
                  <a:ea typeface="Open Sans Bold"/>
                  <a:cs typeface="Open Sans Bold"/>
                  <a:sym typeface="Open Sans Bold"/>
                </a:rPr>
                <a:t>TOO GOOD TO BE TRUE </a:t>
              </a:r>
            </a:p>
          </p:txBody>
        </p:sp>
      </p:grpSp>
      <p:sp>
        <p:nvSpPr>
          <p:cNvPr id="6" name="TextBox 6"/>
          <p:cNvSpPr txBox="1"/>
          <p:nvPr/>
        </p:nvSpPr>
        <p:spPr>
          <a:xfrm>
            <a:off x="10321373" y="3071471"/>
            <a:ext cx="6104449" cy="1666875"/>
          </a:xfrm>
          <a:prstGeom prst="rect">
            <a:avLst/>
          </a:prstGeom>
        </p:spPr>
        <p:txBody>
          <a:bodyPr lIns="0" tIns="0" rIns="0" bIns="0" rtlCol="0" anchor="t">
            <a:spAutoFit/>
          </a:bodyPr>
          <a:lstStyle/>
          <a:p>
            <a:pPr algn="l">
              <a:lnSpc>
                <a:spcPts val="2639"/>
              </a:lnSpc>
            </a:pPr>
            <a:r>
              <a:rPr lang="en-US" sz="2199" spc="43">
                <a:solidFill>
                  <a:srgbClr val="F6E7D8"/>
                </a:solidFill>
                <a:latin typeface="Open Sans"/>
                <a:ea typeface="Open Sans"/>
                <a:cs typeface="Open Sans"/>
                <a:sym typeface="Open Sans"/>
              </a:rPr>
              <a:t>Phishing attempts may lure individuals with enticing offers, such as winning a prize or getting a huge discount. If an offer seems too good to be true, it may be a phishing attempt. </a:t>
            </a:r>
          </a:p>
        </p:txBody>
      </p:sp>
      <p:sp>
        <p:nvSpPr>
          <p:cNvPr id="7" name="Freeform 7"/>
          <p:cNvSpPr/>
          <p:nvPr/>
        </p:nvSpPr>
        <p:spPr>
          <a:xfrm>
            <a:off x="2100599" y="1422492"/>
            <a:ext cx="408090" cy="578227"/>
          </a:xfrm>
          <a:custGeom>
            <a:avLst/>
            <a:gdLst/>
            <a:ahLst/>
            <a:cxnLst/>
            <a:rect l="l" t="t" r="r" b="b"/>
            <a:pathLst>
              <a:path w="408090" h="578227">
                <a:moveTo>
                  <a:pt x="0" y="0"/>
                </a:moveTo>
                <a:lnTo>
                  <a:pt x="408090" y="0"/>
                </a:lnTo>
                <a:lnTo>
                  <a:pt x="408090" y="578227"/>
                </a:lnTo>
                <a:lnTo>
                  <a:pt x="0" y="578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2228699" y="1711606"/>
            <a:ext cx="6104449" cy="1216025"/>
            <a:chOff x="0" y="0"/>
            <a:chExt cx="8139266" cy="1621367"/>
          </a:xfrm>
        </p:grpSpPr>
        <p:sp>
          <p:nvSpPr>
            <p:cNvPr id="9" name="TextBox 9"/>
            <p:cNvSpPr txBox="1"/>
            <p:nvPr/>
          </p:nvSpPr>
          <p:spPr>
            <a:xfrm>
              <a:off x="0" y="57150"/>
              <a:ext cx="1914088" cy="1564217"/>
            </a:xfrm>
            <a:prstGeom prst="rect">
              <a:avLst/>
            </a:prstGeom>
          </p:spPr>
          <p:txBody>
            <a:bodyPr lIns="0" tIns="0" rIns="0" bIns="0" rtlCol="0" anchor="t">
              <a:spAutoFit/>
            </a:bodyPr>
            <a:lstStyle/>
            <a:p>
              <a:pPr marL="0" lvl="0" indent="0" algn="l">
                <a:lnSpc>
                  <a:spcPts val="8800"/>
                </a:lnSpc>
              </a:pPr>
              <a:r>
                <a:rPr lang="en-US" sz="8000" spc="160">
                  <a:solidFill>
                    <a:srgbClr val="F6E7D8"/>
                  </a:solidFill>
                  <a:latin typeface="Archivo Black"/>
                  <a:ea typeface="Archivo Black"/>
                  <a:cs typeface="Archivo Black"/>
                  <a:sym typeface="Archivo Black"/>
                </a:rPr>
                <a:t>05</a:t>
              </a:r>
            </a:p>
          </p:txBody>
        </p:sp>
        <p:sp>
          <p:nvSpPr>
            <p:cNvPr id="10" name="TextBox 10"/>
            <p:cNvSpPr txBox="1"/>
            <p:nvPr/>
          </p:nvSpPr>
          <p:spPr>
            <a:xfrm>
              <a:off x="2156046" y="221192"/>
              <a:ext cx="5983220" cy="1131358"/>
            </a:xfrm>
            <a:prstGeom prst="rect">
              <a:avLst/>
            </a:prstGeom>
          </p:spPr>
          <p:txBody>
            <a:bodyPr lIns="0" tIns="0" rIns="0" bIns="0" rtlCol="0" anchor="t">
              <a:spAutoFit/>
            </a:bodyPr>
            <a:lstStyle/>
            <a:p>
              <a:pPr marL="0" lvl="0" indent="0" algn="l">
                <a:lnSpc>
                  <a:spcPts val="3499"/>
                </a:lnSpc>
                <a:spcBef>
                  <a:spcPct val="0"/>
                </a:spcBef>
              </a:pPr>
              <a:r>
                <a:rPr lang="en-US" sz="2499" b="1" spc="49">
                  <a:solidFill>
                    <a:srgbClr val="F6E7D8"/>
                  </a:solidFill>
                  <a:latin typeface="Open Sans Bold"/>
                  <a:ea typeface="Open Sans Bold"/>
                  <a:cs typeface="Open Sans Bold"/>
                  <a:sym typeface="Open Sans Bold"/>
                </a:rPr>
                <a:t>SUSPICIOUS LINKS OR ATTACHMENTS</a:t>
              </a:r>
            </a:p>
          </p:txBody>
        </p:sp>
      </p:grpSp>
      <p:sp>
        <p:nvSpPr>
          <p:cNvPr id="11" name="TextBox 11"/>
          <p:cNvSpPr txBox="1"/>
          <p:nvPr/>
        </p:nvSpPr>
        <p:spPr>
          <a:xfrm>
            <a:off x="2228699" y="3071471"/>
            <a:ext cx="6104449" cy="2000250"/>
          </a:xfrm>
          <a:prstGeom prst="rect">
            <a:avLst/>
          </a:prstGeom>
        </p:spPr>
        <p:txBody>
          <a:bodyPr lIns="0" tIns="0" rIns="0" bIns="0" rtlCol="0" anchor="t">
            <a:spAutoFit/>
          </a:bodyPr>
          <a:lstStyle/>
          <a:p>
            <a:pPr algn="l">
              <a:lnSpc>
                <a:spcPts val="2639"/>
              </a:lnSpc>
            </a:pPr>
            <a:r>
              <a:rPr lang="en-US" sz="2199" spc="43">
                <a:solidFill>
                  <a:srgbClr val="F6E7D8"/>
                </a:solidFill>
                <a:latin typeface="Open Sans"/>
                <a:ea typeface="Open Sans"/>
                <a:cs typeface="Open Sans"/>
                <a:sym typeface="Open Sans"/>
              </a:rPr>
              <a:t>Be cautious of links or attachments in emails or messages from unknown or untrusted sources. Hover over links to check their actual destinations, and do not click on suspicious links or download attachments that you were not expecting. </a:t>
            </a:r>
          </a:p>
        </p:txBody>
      </p:sp>
      <p:sp>
        <p:nvSpPr>
          <p:cNvPr id="12" name="Freeform 12"/>
          <p:cNvSpPr/>
          <p:nvPr/>
        </p:nvSpPr>
        <p:spPr>
          <a:xfrm>
            <a:off x="2164649" y="5752581"/>
            <a:ext cx="408090" cy="578227"/>
          </a:xfrm>
          <a:custGeom>
            <a:avLst/>
            <a:gdLst/>
            <a:ahLst/>
            <a:cxnLst/>
            <a:rect l="l" t="t" r="r" b="b"/>
            <a:pathLst>
              <a:path w="408090" h="578227">
                <a:moveTo>
                  <a:pt x="0" y="0"/>
                </a:moveTo>
                <a:lnTo>
                  <a:pt x="408090" y="0"/>
                </a:lnTo>
                <a:lnTo>
                  <a:pt x="408090" y="578227"/>
                </a:lnTo>
                <a:lnTo>
                  <a:pt x="0" y="5782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2292749" y="6041695"/>
            <a:ext cx="6104449" cy="1216025"/>
            <a:chOff x="0" y="0"/>
            <a:chExt cx="8139266" cy="1621367"/>
          </a:xfrm>
        </p:grpSpPr>
        <p:sp>
          <p:nvSpPr>
            <p:cNvPr id="14" name="TextBox 14"/>
            <p:cNvSpPr txBox="1"/>
            <p:nvPr/>
          </p:nvSpPr>
          <p:spPr>
            <a:xfrm>
              <a:off x="0" y="57150"/>
              <a:ext cx="1914088" cy="1564217"/>
            </a:xfrm>
            <a:prstGeom prst="rect">
              <a:avLst/>
            </a:prstGeom>
          </p:spPr>
          <p:txBody>
            <a:bodyPr lIns="0" tIns="0" rIns="0" bIns="0" rtlCol="0" anchor="t">
              <a:spAutoFit/>
            </a:bodyPr>
            <a:lstStyle/>
            <a:p>
              <a:pPr marL="0" lvl="0" indent="0" algn="l">
                <a:lnSpc>
                  <a:spcPts val="8800"/>
                </a:lnSpc>
              </a:pPr>
              <a:r>
                <a:rPr lang="en-US" sz="8000" spc="160">
                  <a:solidFill>
                    <a:srgbClr val="F6E7D8"/>
                  </a:solidFill>
                  <a:latin typeface="Archivo Black"/>
                  <a:ea typeface="Archivo Black"/>
                  <a:cs typeface="Archivo Black"/>
                  <a:sym typeface="Archivo Black"/>
                </a:rPr>
                <a:t>06</a:t>
              </a:r>
            </a:p>
          </p:txBody>
        </p:sp>
        <p:sp>
          <p:nvSpPr>
            <p:cNvPr id="15" name="TextBox 15"/>
            <p:cNvSpPr txBox="1"/>
            <p:nvPr/>
          </p:nvSpPr>
          <p:spPr>
            <a:xfrm>
              <a:off x="2156046" y="513292"/>
              <a:ext cx="5983220" cy="547158"/>
            </a:xfrm>
            <a:prstGeom prst="rect">
              <a:avLst/>
            </a:prstGeom>
          </p:spPr>
          <p:txBody>
            <a:bodyPr lIns="0" tIns="0" rIns="0" bIns="0" rtlCol="0" anchor="t">
              <a:spAutoFit/>
            </a:bodyPr>
            <a:lstStyle/>
            <a:p>
              <a:pPr marL="0" lvl="0" indent="0" algn="l">
                <a:lnSpc>
                  <a:spcPts val="3499"/>
                </a:lnSpc>
                <a:spcBef>
                  <a:spcPct val="0"/>
                </a:spcBef>
              </a:pPr>
              <a:r>
                <a:rPr lang="en-US" sz="2499" b="1" spc="49">
                  <a:solidFill>
                    <a:srgbClr val="F6E7D8"/>
                  </a:solidFill>
                  <a:latin typeface="Open Sans Bold"/>
                  <a:ea typeface="Open Sans Bold"/>
                  <a:cs typeface="Open Sans Bold"/>
                  <a:sym typeface="Open Sans Bold"/>
                </a:rPr>
                <a:t>GENERIC GREETINGS </a:t>
              </a:r>
            </a:p>
          </p:txBody>
        </p:sp>
      </p:grpSp>
      <p:sp>
        <p:nvSpPr>
          <p:cNvPr id="16" name="TextBox 16"/>
          <p:cNvSpPr txBox="1"/>
          <p:nvPr/>
        </p:nvSpPr>
        <p:spPr>
          <a:xfrm>
            <a:off x="2292749" y="7401560"/>
            <a:ext cx="6104449" cy="1666875"/>
          </a:xfrm>
          <a:prstGeom prst="rect">
            <a:avLst/>
          </a:prstGeom>
        </p:spPr>
        <p:txBody>
          <a:bodyPr lIns="0" tIns="0" rIns="0" bIns="0" rtlCol="0" anchor="t">
            <a:spAutoFit/>
          </a:bodyPr>
          <a:lstStyle/>
          <a:p>
            <a:pPr algn="l">
              <a:lnSpc>
                <a:spcPts val="2639"/>
              </a:lnSpc>
            </a:pPr>
            <a:r>
              <a:rPr lang="en-US" sz="2199" spc="43">
                <a:solidFill>
                  <a:srgbClr val="F6E7D8"/>
                </a:solidFill>
                <a:latin typeface="Open Sans"/>
                <a:ea typeface="Open Sans"/>
                <a:cs typeface="Open Sans"/>
                <a:sym typeface="Open Sans"/>
              </a:rPr>
              <a:t>Phishing emails may use generic greetings like "Dear Customer" instead of addressing you by your name. Legitimate organizations often personalize their communications with your name or other relevant information. </a:t>
            </a:r>
          </a:p>
        </p:txBody>
      </p:sp>
      <p:pic>
        <p:nvPicPr>
          <p:cNvPr id="17" name="Picture 17"/>
          <p:cNvPicPr>
            <a:picLocks noChangeAspect="1"/>
          </p:cNvPicPr>
          <p:nvPr/>
        </p:nvPicPr>
        <p:blipFill>
          <a:blip r:embed="rId4"/>
          <a:srcRect/>
          <a:stretch>
            <a:fillRect/>
          </a:stretch>
        </p:blipFill>
        <p:spPr>
          <a:xfrm>
            <a:off x="10193273" y="6649707"/>
            <a:ext cx="737744" cy="801896"/>
          </a:xfrm>
          <a:prstGeom prst="rect">
            <a:avLst/>
          </a:prstGeom>
        </p:spPr>
      </p:pic>
      <p:sp>
        <p:nvSpPr>
          <p:cNvPr id="18" name="TextBox 18"/>
          <p:cNvSpPr txBox="1"/>
          <p:nvPr/>
        </p:nvSpPr>
        <p:spPr>
          <a:xfrm>
            <a:off x="11202659" y="6766313"/>
            <a:ext cx="4450071" cy="925830"/>
          </a:xfrm>
          <a:prstGeom prst="rect">
            <a:avLst/>
          </a:prstGeom>
        </p:spPr>
        <p:txBody>
          <a:bodyPr lIns="0" tIns="0" rIns="0" bIns="0" rtlCol="0" anchor="t">
            <a:spAutoFit/>
          </a:bodyPr>
          <a:lstStyle/>
          <a:p>
            <a:pPr algn="l">
              <a:lnSpc>
                <a:spcPts val="2520"/>
              </a:lnSpc>
            </a:pPr>
            <a:r>
              <a:rPr lang="en-US" sz="1800" i="1">
                <a:solidFill>
                  <a:srgbClr val="DBF3F7"/>
                </a:solidFill>
                <a:latin typeface="Open Sans Italics"/>
                <a:ea typeface="Open Sans Italics"/>
                <a:cs typeface="Open Sans Italics"/>
                <a:sym typeface="Open Sans Italics"/>
              </a:rPr>
              <a:t>Which of the seven red flags do you think is the hardest to detect? What makes you say that?</a:t>
            </a:r>
          </a:p>
        </p:txBody>
      </p:sp>
      <p:sp>
        <p:nvSpPr>
          <p:cNvPr id="20" name="TextBox 2">
            <a:extLst>
              <a:ext uri="{FF2B5EF4-FFF2-40B4-BE49-F238E27FC236}">
                <a16:creationId xmlns:a16="http://schemas.microsoft.com/office/drawing/2014/main" id="{A7F0BAFD-EE6A-9DD9-6E48-F3CF04ABAEFD}"/>
              </a:ext>
            </a:extLst>
          </p:cNvPr>
          <p:cNvSpPr txBox="1"/>
          <p:nvPr/>
        </p:nvSpPr>
        <p:spPr>
          <a:xfrm>
            <a:off x="-7250091" y="1790322"/>
            <a:ext cx="6610201" cy="3387725"/>
          </a:xfrm>
          <a:prstGeom prst="rect">
            <a:avLst/>
          </a:prstGeom>
        </p:spPr>
        <p:txBody>
          <a:bodyPr lIns="0" tIns="0" rIns="0" bIns="0" rtlCol="0" anchor="t">
            <a:spAutoFit/>
          </a:bodyPr>
          <a:lstStyle/>
          <a:p>
            <a:pPr marL="0" lvl="0" indent="0" algn="l">
              <a:lnSpc>
                <a:spcPts val="8800"/>
              </a:lnSpc>
            </a:pPr>
            <a:r>
              <a:rPr lang="en-US" sz="8000" spc="160">
                <a:solidFill>
                  <a:srgbClr val="F6E7D8"/>
                </a:solidFill>
                <a:latin typeface="Archivo Black"/>
                <a:ea typeface="Archivo Black"/>
                <a:cs typeface="Archivo Black"/>
                <a:sym typeface="Archivo Black"/>
              </a:rPr>
              <a:t>CONSIDER THESE RED FLAGS</a:t>
            </a:r>
          </a:p>
        </p:txBody>
      </p:sp>
      <p:pic>
        <p:nvPicPr>
          <p:cNvPr id="22" name="Picture 3" descr="A light bulb on a black background&#10;&#10;AI-generated content may be incorrect.">
            <a:extLst>
              <a:ext uri="{FF2B5EF4-FFF2-40B4-BE49-F238E27FC236}">
                <a16:creationId xmlns:a16="http://schemas.microsoft.com/office/drawing/2014/main" id="{89354EF0-F493-CD37-0906-28868B51FBDF}"/>
              </a:ext>
            </a:extLst>
          </p:cNvPr>
          <p:cNvPicPr>
            <a:picLocks noChangeAspect="1"/>
          </p:cNvPicPr>
          <p:nvPr/>
        </p:nvPicPr>
        <p:blipFill>
          <a:blip r:embed="rId4"/>
          <a:srcRect/>
          <a:stretch>
            <a:fillRect/>
          </a:stretch>
        </p:blipFill>
        <p:spPr>
          <a:xfrm>
            <a:off x="-7250091" y="5900856"/>
            <a:ext cx="737744" cy="801896"/>
          </a:xfrm>
          <a:prstGeom prst="rect">
            <a:avLst/>
          </a:prstGeom>
        </p:spPr>
      </p:pic>
      <p:sp>
        <p:nvSpPr>
          <p:cNvPr id="24" name="TextBox 4">
            <a:extLst>
              <a:ext uri="{FF2B5EF4-FFF2-40B4-BE49-F238E27FC236}">
                <a16:creationId xmlns:a16="http://schemas.microsoft.com/office/drawing/2014/main" id="{62F71C86-69F2-84D4-8D6F-E4C855B79973}"/>
              </a:ext>
            </a:extLst>
          </p:cNvPr>
          <p:cNvSpPr txBox="1"/>
          <p:nvPr/>
        </p:nvSpPr>
        <p:spPr>
          <a:xfrm>
            <a:off x="-6240706" y="6017461"/>
            <a:ext cx="4450071" cy="925830"/>
          </a:xfrm>
          <a:prstGeom prst="rect">
            <a:avLst/>
          </a:prstGeom>
        </p:spPr>
        <p:txBody>
          <a:bodyPr lIns="0" tIns="0" rIns="0" bIns="0" rtlCol="0" anchor="t">
            <a:spAutoFit/>
          </a:bodyPr>
          <a:lstStyle/>
          <a:p>
            <a:pPr algn="l">
              <a:lnSpc>
                <a:spcPts val="2520"/>
              </a:lnSpc>
            </a:pPr>
            <a:r>
              <a:rPr lang="en-US" sz="1800" i="1">
                <a:solidFill>
                  <a:srgbClr val="DBF3F7"/>
                </a:solidFill>
                <a:latin typeface="Open Sans Italics"/>
                <a:ea typeface="Open Sans Italics"/>
                <a:cs typeface="Open Sans Italics"/>
                <a:sym typeface="Open Sans Italics"/>
              </a:rPr>
              <a:t>Read the examples and then identify which form of phishing it is and what red flags make it a phishing attempt.</a:t>
            </a:r>
          </a:p>
        </p:txBody>
      </p:sp>
      <p:sp>
        <p:nvSpPr>
          <p:cNvPr id="26" name="TextBox 5">
            <a:extLst>
              <a:ext uri="{FF2B5EF4-FFF2-40B4-BE49-F238E27FC236}">
                <a16:creationId xmlns:a16="http://schemas.microsoft.com/office/drawing/2014/main" id="{30806285-9872-8A9A-EB7C-C342E9747D84}"/>
              </a:ext>
            </a:extLst>
          </p:cNvPr>
          <p:cNvSpPr txBox="1"/>
          <p:nvPr/>
        </p:nvSpPr>
        <p:spPr>
          <a:xfrm>
            <a:off x="19234774" y="1461367"/>
            <a:ext cx="4487415" cy="422275"/>
          </a:xfrm>
          <a:prstGeom prst="rect">
            <a:avLst/>
          </a:prstGeom>
        </p:spPr>
        <p:txBody>
          <a:bodyPr lIns="0" tIns="0" rIns="0" bIns="0" rtlCol="0" anchor="t">
            <a:spAutoFit/>
          </a:bodyPr>
          <a:lstStyle/>
          <a:p>
            <a:pPr marL="0" lvl="0" indent="0" algn="l">
              <a:lnSpc>
                <a:spcPts val="3499"/>
              </a:lnSpc>
              <a:spcBef>
                <a:spcPct val="0"/>
              </a:spcBef>
            </a:pPr>
            <a:r>
              <a:rPr lang="en-US" sz="2499" b="1" spc="49">
                <a:solidFill>
                  <a:srgbClr val="F6E7D8"/>
                </a:solidFill>
                <a:latin typeface="Open Sans Bold"/>
                <a:ea typeface="Open Sans Bold"/>
                <a:cs typeface="Open Sans Bold"/>
                <a:sym typeface="Open Sans Bold"/>
              </a:rPr>
              <a:t>EXAMPLE 1</a:t>
            </a:r>
          </a:p>
        </p:txBody>
      </p:sp>
      <p:sp>
        <p:nvSpPr>
          <p:cNvPr id="28" name="TextBox 6">
            <a:extLst>
              <a:ext uri="{FF2B5EF4-FFF2-40B4-BE49-F238E27FC236}">
                <a16:creationId xmlns:a16="http://schemas.microsoft.com/office/drawing/2014/main" id="{5609193B-A88C-D37E-BB85-F628C8778B69}"/>
              </a:ext>
            </a:extLst>
          </p:cNvPr>
          <p:cNvSpPr txBox="1"/>
          <p:nvPr/>
        </p:nvSpPr>
        <p:spPr>
          <a:xfrm>
            <a:off x="19234774" y="2169739"/>
            <a:ext cx="6104449" cy="2142490"/>
          </a:xfrm>
          <a:prstGeom prst="rect">
            <a:avLst/>
          </a:prstGeom>
        </p:spPr>
        <p:txBody>
          <a:bodyPr lIns="0" tIns="0" rIns="0" bIns="0" rtlCol="0" anchor="t">
            <a:spAutoFit/>
          </a:bodyPr>
          <a:lstStyle/>
          <a:p>
            <a:pPr algn="l">
              <a:lnSpc>
                <a:spcPts val="2419"/>
              </a:lnSpc>
            </a:pPr>
            <a:r>
              <a:rPr lang="en-US" sz="2199" spc="43">
                <a:solidFill>
                  <a:srgbClr val="F6E7D8"/>
                </a:solidFill>
                <a:latin typeface="Open Sans"/>
                <a:ea typeface="Open Sans"/>
                <a:cs typeface="Open Sans"/>
                <a:sym typeface="Open Sans"/>
              </a:rPr>
              <a:t>You come across a pop-up window while browsing a website that asks you for your credit card information to claim a prize or discount within the next 10 minutes. The website looks legitimate, but you only have 10 minutes to submit your personal information.  </a:t>
            </a:r>
          </a:p>
        </p:txBody>
      </p:sp>
      <p:sp>
        <p:nvSpPr>
          <p:cNvPr id="30" name="TextBox 7">
            <a:extLst>
              <a:ext uri="{FF2B5EF4-FFF2-40B4-BE49-F238E27FC236}">
                <a16:creationId xmlns:a16="http://schemas.microsoft.com/office/drawing/2014/main" id="{DA50816D-3787-09FA-BDD8-9539235991BC}"/>
              </a:ext>
            </a:extLst>
          </p:cNvPr>
          <p:cNvSpPr txBox="1"/>
          <p:nvPr/>
        </p:nvSpPr>
        <p:spPr>
          <a:xfrm>
            <a:off x="10716189" y="13223738"/>
            <a:ext cx="4487415" cy="422275"/>
          </a:xfrm>
          <a:prstGeom prst="rect">
            <a:avLst/>
          </a:prstGeom>
        </p:spPr>
        <p:txBody>
          <a:bodyPr lIns="0" tIns="0" rIns="0" bIns="0" rtlCol="0" anchor="t">
            <a:spAutoFit/>
          </a:bodyPr>
          <a:lstStyle/>
          <a:p>
            <a:pPr marL="0" lvl="0" indent="0" algn="l">
              <a:lnSpc>
                <a:spcPts val="3499"/>
              </a:lnSpc>
              <a:spcBef>
                <a:spcPct val="0"/>
              </a:spcBef>
            </a:pPr>
            <a:r>
              <a:rPr lang="en-US" sz="2499" b="1" spc="49">
                <a:solidFill>
                  <a:srgbClr val="F6E7D8"/>
                </a:solidFill>
                <a:latin typeface="Open Sans Bold"/>
                <a:ea typeface="Open Sans Bold"/>
                <a:cs typeface="Open Sans Bold"/>
                <a:sym typeface="Open Sans Bold"/>
              </a:rPr>
              <a:t>EXAMPLE 2</a:t>
            </a:r>
          </a:p>
        </p:txBody>
      </p:sp>
      <p:sp>
        <p:nvSpPr>
          <p:cNvPr id="32" name="TextBox 8">
            <a:extLst>
              <a:ext uri="{FF2B5EF4-FFF2-40B4-BE49-F238E27FC236}">
                <a16:creationId xmlns:a16="http://schemas.microsoft.com/office/drawing/2014/main" id="{2CDA1493-72DF-AFEB-4D2D-BFE3651C7688}"/>
              </a:ext>
            </a:extLst>
          </p:cNvPr>
          <p:cNvSpPr txBox="1"/>
          <p:nvPr/>
        </p:nvSpPr>
        <p:spPr>
          <a:xfrm>
            <a:off x="10716189" y="13932110"/>
            <a:ext cx="6104449" cy="1837690"/>
          </a:xfrm>
          <a:prstGeom prst="rect">
            <a:avLst/>
          </a:prstGeom>
        </p:spPr>
        <p:txBody>
          <a:bodyPr lIns="0" tIns="0" rIns="0" bIns="0" rtlCol="0" anchor="t">
            <a:spAutoFit/>
          </a:bodyPr>
          <a:lstStyle/>
          <a:p>
            <a:pPr algn="l">
              <a:lnSpc>
                <a:spcPts val="2419"/>
              </a:lnSpc>
            </a:pPr>
            <a:r>
              <a:rPr lang="en-US" sz="2199" spc="43">
                <a:solidFill>
                  <a:srgbClr val="F6E7D8"/>
                </a:solidFill>
                <a:latin typeface="Open Sans"/>
                <a:ea typeface="Open Sans"/>
                <a:cs typeface="Open Sans"/>
                <a:sym typeface="Open Sans"/>
              </a:rPr>
              <a:t>You receive a message on social media from someone claiming to be a friend or family member, asking for your address and phone number. You've never met this person and don't see photos of them with your family or friends.  </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6B9B0"/>
        </a:solidFill>
        <a:effectLst/>
      </p:bgPr>
    </p:bg>
    <p:spTree>
      <p:nvGrpSpPr>
        <p:cNvPr id="1" name=""/>
        <p:cNvGrpSpPr/>
        <p:nvPr/>
      </p:nvGrpSpPr>
      <p:grpSpPr>
        <a:xfrm>
          <a:off x="0" y="0"/>
          <a:ext cx="0" cy="0"/>
          <a:chOff x="0" y="0"/>
          <a:chExt cx="0" cy="0"/>
        </a:xfrm>
      </p:grpSpPr>
      <p:sp>
        <p:nvSpPr>
          <p:cNvPr id="2" name="TextBox 2"/>
          <p:cNvSpPr txBox="1"/>
          <p:nvPr/>
        </p:nvSpPr>
        <p:spPr>
          <a:xfrm>
            <a:off x="1311626" y="1768756"/>
            <a:ext cx="6610201" cy="3387725"/>
          </a:xfrm>
          <a:prstGeom prst="rect">
            <a:avLst/>
          </a:prstGeom>
        </p:spPr>
        <p:txBody>
          <a:bodyPr lIns="0" tIns="0" rIns="0" bIns="0" rtlCol="0" anchor="t">
            <a:spAutoFit/>
          </a:bodyPr>
          <a:lstStyle/>
          <a:p>
            <a:pPr marL="0" lvl="0" indent="0" algn="l">
              <a:lnSpc>
                <a:spcPts val="8800"/>
              </a:lnSpc>
            </a:pPr>
            <a:r>
              <a:rPr lang="en-US" sz="8000" spc="160">
                <a:solidFill>
                  <a:srgbClr val="F6E7D8"/>
                </a:solidFill>
                <a:latin typeface="Archivo Black"/>
                <a:ea typeface="Archivo Black"/>
                <a:cs typeface="Archivo Black"/>
                <a:sym typeface="Archivo Black"/>
              </a:rPr>
              <a:t>CONSIDER THESE RED FLAGS</a:t>
            </a:r>
          </a:p>
        </p:txBody>
      </p:sp>
      <p:pic>
        <p:nvPicPr>
          <p:cNvPr id="3" name="Picture 3"/>
          <p:cNvPicPr>
            <a:picLocks noChangeAspect="1"/>
          </p:cNvPicPr>
          <p:nvPr/>
        </p:nvPicPr>
        <p:blipFill>
          <a:blip r:embed="rId2"/>
          <a:srcRect/>
          <a:stretch>
            <a:fillRect/>
          </a:stretch>
        </p:blipFill>
        <p:spPr>
          <a:xfrm>
            <a:off x="1311626" y="5879290"/>
            <a:ext cx="737744" cy="801896"/>
          </a:xfrm>
          <a:prstGeom prst="rect">
            <a:avLst/>
          </a:prstGeom>
        </p:spPr>
      </p:pic>
      <p:sp>
        <p:nvSpPr>
          <p:cNvPr id="4" name="TextBox 4"/>
          <p:cNvSpPr txBox="1"/>
          <p:nvPr/>
        </p:nvSpPr>
        <p:spPr>
          <a:xfrm>
            <a:off x="2321011" y="5995895"/>
            <a:ext cx="4450071" cy="925830"/>
          </a:xfrm>
          <a:prstGeom prst="rect">
            <a:avLst/>
          </a:prstGeom>
        </p:spPr>
        <p:txBody>
          <a:bodyPr lIns="0" tIns="0" rIns="0" bIns="0" rtlCol="0" anchor="t">
            <a:spAutoFit/>
          </a:bodyPr>
          <a:lstStyle/>
          <a:p>
            <a:pPr algn="l">
              <a:lnSpc>
                <a:spcPts val="2520"/>
              </a:lnSpc>
            </a:pPr>
            <a:r>
              <a:rPr lang="en-US" sz="1800" i="1">
                <a:solidFill>
                  <a:srgbClr val="DBF3F7"/>
                </a:solidFill>
                <a:latin typeface="Open Sans Italics"/>
                <a:ea typeface="Open Sans Italics"/>
                <a:cs typeface="Open Sans Italics"/>
                <a:sym typeface="Open Sans Italics"/>
              </a:rPr>
              <a:t>Read the examples and then identify which form of phishing it is and what red flags make it a phishing attempt.</a:t>
            </a:r>
          </a:p>
        </p:txBody>
      </p:sp>
      <p:sp>
        <p:nvSpPr>
          <p:cNvPr id="5" name="TextBox 5"/>
          <p:cNvSpPr txBox="1"/>
          <p:nvPr/>
        </p:nvSpPr>
        <p:spPr>
          <a:xfrm>
            <a:off x="10565227" y="2043650"/>
            <a:ext cx="4487415" cy="422275"/>
          </a:xfrm>
          <a:prstGeom prst="rect">
            <a:avLst/>
          </a:prstGeom>
        </p:spPr>
        <p:txBody>
          <a:bodyPr lIns="0" tIns="0" rIns="0" bIns="0" rtlCol="0" anchor="t">
            <a:spAutoFit/>
          </a:bodyPr>
          <a:lstStyle/>
          <a:p>
            <a:pPr marL="0" lvl="0" indent="0" algn="l">
              <a:lnSpc>
                <a:spcPts val="3499"/>
              </a:lnSpc>
              <a:spcBef>
                <a:spcPct val="0"/>
              </a:spcBef>
            </a:pPr>
            <a:r>
              <a:rPr lang="en-US" sz="2499" b="1" spc="49">
                <a:solidFill>
                  <a:srgbClr val="F6E7D8"/>
                </a:solidFill>
                <a:latin typeface="Open Sans Bold"/>
                <a:ea typeface="Open Sans Bold"/>
                <a:cs typeface="Open Sans Bold"/>
                <a:sym typeface="Open Sans Bold"/>
              </a:rPr>
              <a:t>EXAMPLE 1</a:t>
            </a:r>
          </a:p>
        </p:txBody>
      </p:sp>
      <p:sp>
        <p:nvSpPr>
          <p:cNvPr id="6" name="TextBox 6"/>
          <p:cNvSpPr txBox="1"/>
          <p:nvPr/>
        </p:nvSpPr>
        <p:spPr>
          <a:xfrm>
            <a:off x="10565227" y="2752022"/>
            <a:ext cx="6104449" cy="2142490"/>
          </a:xfrm>
          <a:prstGeom prst="rect">
            <a:avLst/>
          </a:prstGeom>
        </p:spPr>
        <p:txBody>
          <a:bodyPr lIns="0" tIns="0" rIns="0" bIns="0" rtlCol="0" anchor="t">
            <a:spAutoFit/>
          </a:bodyPr>
          <a:lstStyle/>
          <a:p>
            <a:pPr algn="l">
              <a:lnSpc>
                <a:spcPts val="2419"/>
              </a:lnSpc>
            </a:pPr>
            <a:r>
              <a:rPr lang="en-US" sz="2199" spc="43">
                <a:solidFill>
                  <a:srgbClr val="F6E7D8"/>
                </a:solidFill>
                <a:latin typeface="Open Sans"/>
                <a:ea typeface="Open Sans"/>
                <a:cs typeface="Open Sans"/>
                <a:sym typeface="Open Sans"/>
              </a:rPr>
              <a:t>You come across a pop-up window while browsing a website that asks you for your credit card information to claim a prize or discount within the next 10 minutes. The website looks legitimate, but you only have 10 minutes to submit your personal information.  </a:t>
            </a:r>
          </a:p>
        </p:txBody>
      </p:sp>
      <p:sp>
        <p:nvSpPr>
          <p:cNvPr id="7" name="TextBox 7"/>
          <p:cNvSpPr txBox="1"/>
          <p:nvPr/>
        </p:nvSpPr>
        <p:spPr>
          <a:xfrm>
            <a:off x="10565227" y="5675625"/>
            <a:ext cx="4487415" cy="422275"/>
          </a:xfrm>
          <a:prstGeom prst="rect">
            <a:avLst/>
          </a:prstGeom>
        </p:spPr>
        <p:txBody>
          <a:bodyPr lIns="0" tIns="0" rIns="0" bIns="0" rtlCol="0" anchor="t">
            <a:spAutoFit/>
          </a:bodyPr>
          <a:lstStyle/>
          <a:p>
            <a:pPr marL="0" lvl="0" indent="0" algn="l">
              <a:lnSpc>
                <a:spcPts val="3499"/>
              </a:lnSpc>
              <a:spcBef>
                <a:spcPct val="0"/>
              </a:spcBef>
            </a:pPr>
            <a:r>
              <a:rPr lang="en-US" sz="2499" b="1" spc="49">
                <a:solidFill>
                  <a:srgbClr val="F6E7D8"/>
                </a:solidFill>
                <a:latin typeface="Open Sans Bold"/>
                <a:ea typeface="Open Sans Bold"/>
                <a:cs typeface="Open Sans Bold"/>
                <a:sym typeface="Open Sans Bold"/>
              </a:rPr>
              <a:t>EXAMPLE 2</a:t>
            </a:r>
          </a:p>
        </p:txBody>
      </p:sp>
      <p:sp>
        <p:nvSpPr>
          <p:cNvPr id="8" name="TextBox 8"/>
          <p:cNvSpPr txBox="1"/>
          <p:nvPr/>
        </p:nvSpPr>
        <p:spPr>
          <a:xfrm>
            <a:off x="10565227" y="6383997"/>
            <a:ext cx="6104449" cy="1837690"/>
          </a:xfrm>
          <a:prstGeom prst="rect">
            <a:avLst/>
          </a:prstGeom>
        </p:spPr>
        <p:txBody>
          <a:bodyPr lIns="0" tIns="0" rIns="0" bIns="0" rtlCol="0" anchor="t">
            <a:spAutoFit/>
          </a:bodyPr>
          <a:lstStyle/>
          <a:p>
            <a:pPr algn="l">
              <a:lnSpc>
                <a:spcPts val="2419"/>
              </a:lnSpc>
            </a:pPr>
            <a:r>
              <a:rPr lang="en-US" sz="2199" spc="43">
                <a:solidFill>
                  <a:srgbClr val="F6E7D8"/>
                </a:solidFill>
                <a:latin typeface="Open Sans"/>
                <a:ea typeface="Open Sans"/>
                <a:cs typeface="Open Sans"/>
                <a:sym typeface="Open Sans"/>
              </a:rPr>
              <a:t>You receive a message on social media from someone claiming to be a friend or family member, asking for your address and phone number. You've never met this person and don't see photos of them with your family or friends.  </a:t>
            </a:r>
          </a:p>
        </p:txBody>
      </p:sp>
      <p:sp>
        <p:nvSpPr>
          <p:cNvPr id="10" name="TextBox 2">
            <a:extLst>
              <a:ext uri="{FF2B5EF4-FFF2-40B4-BE49-F238E27FC236}">
                <a16:creationId xmlns:a16="http://schemas.microsoft.com/office/drawing/2014/main" id="{8BA0BE52-AF16-BBB7-29AC-78DD8AEAF91F}"/>
              </a:ext>
            </a:extLst>
          </p:cNvPr>
          <p:cNvSpPr txBox="1"/>
          <p:nvPr/>
        </p:nvSpPr>
        <p:spPr>
          <a:xfrm>
            <a:off x="7828742" y="-4324369"/>
            <a:ext cx="8824656" cy="3676650"/>
          </a:xfrm>
          <a:prstGeom prst="rect">
            <a:avLst/>
          </a:prstGeom>
        </p:spPr>
        <p:txBody>
          <a:bodyPr lIns="0" tIns="0" rIns="0" bIns="0" rtlCol="0" anchor="t">
            <a:spAutoFit/>
          </a:bodyPr>
          <a:lstStyle/>
          <a:p>
            <a:pPr marL="0" lvl="0" indent="0" algn="l">
              <a:lnSpc>
                <a:spcPts val="9600"/>
              </a:lnSpc>
            </a:pPr>
            <a:r>
              <a:rPr lang="en-US" sz="8000" spc="160">
                <a:solidFill>
                  <a:srgbClr val="F6E7D8"/>
                </a:solidFill>
                <a:latin typeface="Archivo Black"/>
                <a:ea typeface="Archivo Black"/>
                <a:cs typeface="Archivo Black"/>
                <a:sym typeface="Archivo Black"/>
              </a:rPr>
              <a:t>REPORT PHISHING ATTEMPTS</a:t>
            </a:r>
          </a:p>
        </p:txBody>
      </p:sp>
      <p:sp>
        <p:nvSpPr>
          <p:cNvPr id="12" name="TextBox 3">
            <a:extLst>
              <a:ext uri="{FF2B5EF4-FFF2-40B4-BE49-F238E27FC236}">
                <a16:creationId xmlns:a16="http://schemas.microsoft.com/office/drawing/2014/main" id="{BAA73570-6294-7097-ECBF-51478D7AF287}"/>
              </a:ext>
            </a:extLst>
          </p:cNvPr>
          <p:cNvSpPr txBox="1"/>
          <p:nvPr/>
        </p:nvSpPr>
        <p:spPr>
          <a:xfrm>
            <a:off x="19064647" y="5591355"/>
            <a:ext cx="8824656" cy="3115437"/>
          </a:xfrm>
          <a:prstGeom prst="rect">
            <a:avLst/>
          </a:prstGeom>
        </p:spPr>
        <p:txBody>
          <a:bodyPr lIns="0" tIns="0" rIns="0" bIns="0" rtlCol="0" anchor="t">
            <a:spAutoFit/>
          </a:bodyPr>
          <a:lstStyle/>
          <a:p>
            <a:pPr algn="l">
              <a:lnSpc>
                <a:spcPts val="3108"/>
              </a:lnSpc>
            </a:pPr>
            <a:r>
              <a:rPr lang="en-US" sz="2220" spc="44">
                <a:solidFill>
                  <a:srgbClr val="F6E7D8"/>
                </a:solidFill>
                <a:latin typeface="Open Sans"/>
                <a:ea typeface="Open Sans"/>
                <a:cs typeface="Open Sans"/>
                <a:sym typeface="Open Sans"/>
              </a:rPr>
              <a:t>If you suspect a phishing attempt, report it to a trusted adult, teacher, or the school's IT department. Please don't forward the phishing email or message to another user. You can show them on your device. Forwarding phishing emails could lead to others being phished. </a:t>
            </a:r>
          </a:p>
          <a:p>
            <a:pPr algn="l">
              <a:lnSpc>
                <a:spcPts val="3108"/>
              </a:lnSpc>
            </a:pPr>
            <a:endParaRPr lang="en-US" sz="2220" spc="44">
              <a:solidFill>
                <a:srgbClr val="F6E7D8"/>
              </a:solidFill>
              <a:latin typeface="Open Sans"/>
              <a:ea typeface="Open Sans"/>
              <a:cs typeface="Open Sans"/>
              <a:sym typeface="Open Sans"/>
            </a:endParaRPr>
          </a:p>
          <a:p>
            <a:pPr marL="0" lvl="0" indent="0" algn="l">
              <a:lnSpc>
                <a:spcPts val="3108"/>
              </a:lnSpc>
              <a:spcBef>
                <a:spcPct val="0"/>
              </a:spcBef>
            </a:pPr>
            <a:r>
              <a:rPr lang="en-US" sz="2220" spc="44">
                <a:solidFill>
                  <a:srgbClr val="F6E7D8"/>
                </a:solidFill>
                <a:latin typeface="Open Sans"/>
                <a:ea typeface="Open Sans"/>
                <a:cs typeface="Open Sans"/>
                <a:sym typeface="Open Sans"/>
              </a:rPr>
              <a:t>Reporting phishing attempts helps protect others from falling victim to the scam. </a:t>
            </a:r>
          </a:p>
        </p:txBody>
      </p:sp>
      <p:sp>
        <p:nvSpPr>
          <p:cNvPr id="14" name="Freeform 4">
            <a:extLst>
              <a:ext uri="{FF2B5EF4-FFF2-40B4-BE49-F238E27FC236}">
                <a16:creationId xmlns:a16="http://schemas.microsoft.com/office/drawing/2014/main" id="{174C7D6C-FBFF-8EA3-354D-D918765B62ED}"/>
              </a:ext>
            </a:extLst>
          </p:cNvPr>
          <p:cNvSpPr/>
          <p:nvPr/>
        </p:nvSpPr>
        <p:spPr>
          <a:xfrm>
            <a:off x="-6160032" y="2125112"/>
            <a:ext cx="3815083" cy="5044738"/>
          </a:xfrm>
          <a:custGeom>
            <a:avLst/>
            <a:gdLst/>
            <a:ahLst/>
            <a:cxnLst/>
            <a:rect l="l" t="t" r="r" b="b"/>
            <a:pathLst>
              <a:path w="3815083" h="5044738">
                <a:moveTo>
                  <a:pt x="0" y="0"/>
                </a:moveTo>
                <a:lnTo>
                  <a:pt x="3815083" y="0"/>
                </a:lnTo>
                <a:lnTo>
                  <a:pt x="3815083" y="5044738"/>
                </a:lnTo>
                <a:lnTo>
                  <a:pt x="0" y="50447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6B9B0"/>
        </a:solidFill>
        <a:effectLst/>
      </p:bgPr>
    </p:bg>
    <p:spTree>
      <p:nvGrpSpPr>
        <p:cNvPr id="1" name=""/>
        <p:cNvGrpSpPr/>
        <p:nvPr/>
      </p:nvGrpSpPr>
      <p:grpSpPr>
        <a:xfrm>
          <a:off x="0" y="0"/>
          <a:ext cx="0" cy="0"/>
          <a:chOff x="0" y="0"/>
          <a:chExt cx="0" cy="0"/>
        </a:xfrm>
      </p:grpSpPr>
      <p:sp>
        <p:nvSpPr>
          <p:cNvPr id="2" name="TextBox 2"/>
          <p:cNvSpPr txBox="1"/>
          <p:nvPr/>
        </p:nvSpPr>
        <p:spPr>
          <a:xfrm>
            <a:off x="7785610" y="1692556"/>
            <a:ext cx="8824656" cy="3676650"/>
          </a:xfrm>
          <a:prstGeom prst="rect">
            <a:avLst/>
          </a:prstGeom>
        </p:spPr>
        <p:txBody>
          <a:bodyPr lIns="0" tIns="0" rIns="0" bIns="0" rtlCol="0" anchor="t">
            <a:spAutoFit/>
          </a:bodyPr>
          <a:lstStyle/>
          <a:p>
            <a:pPr marL="0" lvl="0" indent="0" algn="l">
              <a:lnSpc>
                <a:spcPts val="9600"/>
              </a:lnSpc>
            </a:pPr>
            <a:r>
              <a:rPr lang="en-US" sz="8000" spc="160">
                <a:solidFill>
                  <a:srgbClr val="F6E7D8"/>
                </a:solidFill>
                <a:latin typeface="Archivo Black"/>
                <a:ea typeface="Archivo Black"/>
                <a:cs typeface="Archivo Black"/>
                <a:sym typeface="Archivo Black"/>
              </a:rPr>
              <a:t>REPORT PHISHING ATTEMPTS</a:t>
            </a:r>
          </a:p>
        </p:txBody>
      </p:sp>
      <p:sp>
        <p:nvSpPr>
          <p:cNvPr id="3" name="TextBox 3"/>
          <p:cNvSpPr txBox="1"/>
          <p:nvPr/>
        </p:nvSpPr>
        <p:spPr>
          <a:xfrm>
            <a:off x="7785610" y="5720752"/>
            <a:ext cx="8824656" cy="3115437"/>
          </a:xfrm>
          <a:prstGeom prst="rect">
            <a:avLst/>
          </a:prstGeom>
        </p:spPr>
        <p:txBody>
          <a:bodyPr lIns="0" tIns="0" rIns="0" bIns="0" rtlCol="0" anchor="t">
            <a:spAutoFit/>
          </a:bodyPr>
          <a:lstStyle/>
          <a:p>
            <a:pPr algn="l">
              <a:lnSpc>
                <a:spcPts val="3108"/>
              </a:lnSpc>
            </a:pPr>
            <a:r>
              <a:rPr lang="en-US" sz="2220" spc="44">
                <a:solidFill>
                  <a:srgbClr val="F6E7D8"/>
                </a:solidFill>
                <a:latin typeface="Open Sans"/>
                <a:ea typeface="Open Sans"/>
                <a:cs typeface="Open Sans"/>
                <a:sym typeface="Open Sans"/>
              </a:rPr>
              <a:t>If you suspect a phishing attempt, report it to a trusted adult, teacher, or the school's IT department. Please don't forward the phishing email or message to another user. You can show them on your device. Forwarding phishing emails could lead to others being phished. </a:t>
            </a:r>
          </a:p>
          <a:p>
            <a:pPr algn="l">
              <a:lnSpc>
                <a:spcPts val="3108"/>
              </a:lnSpc>
            </a:pPr>
            <a:endParaRPr lang="en-US" sz="2220" spc="44">
              <a:solidFill>
                <a:srgbClr val="F6E7D8"/>
              </a:solidFill>
              <a:latin typeface="Open Sans"/>
              <a:ea typeface="Open Sans"/>
              <a:cs typeface="Open Sans"/>
              <a:sym typeface="Open Sans"/>
            </a:endParaRPr>
          </a:p>
          <a:p>
            <a:pPr marL="0" lvl="0" indent="0" algn="l">
              <a:lnSpc>
                <a:spcPts val="3108"/>
              </a:lnSpc>
              <a:spcBef>
                <a:spcPct val="0"/>
              </a:spcBef>
            </a:pPr>
            <a:r>
              <a:rPr lang="en-US" sz="2220" spc="44">
                <a:solidFill>
                  <a:srgbClr val="F6E7D8"/>
                </a:solidFill>
                <a:latin typeface="Open Sans"/>
                <a:ea typeface="Open Sans"/>
                <a:cs typeface="Open Sans"/>
                <a:sym typeface="Open Sans"/>
              </a:rPr>
              <a:t>Reporting phishing attempts helps protect others from falling victim to the scam. </a:t>
            </a:r>
          </a:p>
        </p:txBody>
      </p:sp>
      <p:sp>
        <p:nvSpPr>
          <p:cNvPr id="4" name="Freeform 4"/>
          <p:cNvSpPr/>
          <p:nvPr/>
        </p:nvSpPr>
        <p:spPr>
          <a:xfrm>
            <a:off x="2056628" y="2621131"/>
            <a:ext cx="3815083" cy="5044738"/>
          </a:xfrm>
          <a:custGeom>
            <a:avLst/>
            <a:gdLst/>
            <a:ahLst/>
            <a:cxnLst/>
            <a:rect l="l" t="t" r="r" b="b"/>
            <a:pathLst>
              <a:path w="3815083" h="5044738">
                <a:moveTo>
                  <a:pt x="0" y="0"/>
                </a:moveTo>
                <a:lnTo>
                  <a:pt x="3815083" y="0"/>
                </a:lnTo>
                <a:lnTo>
                  <a:pt x="3815083" y="5044738"/>
                </a:lnTo>
                <a:lnTo>
                  <a:pt x="0" y="50447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2">
            <a:extLst>
              <a:ext uri="{FF2B5EF4-FFF2-40B4-BE49-F238E27FC236}">
                <a16:creationId xmlns:a16="http://schemas.microsoft.com/office/drawing/2014/main" id="{8174863A-24DF-E34F-2E04-9FDD7CF9A02F}"/>
              </a:ext>
            </a:extLst>
          </p:cNvPr>
          <p:cNvSpPr txBox="1"/>
          <p:nvPr/>
        </p:nvSpPr>
        <p:spPr>
          <a:xfrm>
            <a:off x="3083430" y="-1703376"/>
            <a:ext cx="12121140" cy="1158875"/>
          </a:xfrm>
          <a:prstGeom prst="rect">
            <a:avLst/>
          </a:prstGeom>
        </p:spPr>
        <p:txBody>
          <a:bodyPr lIns="0" tIns="0" rIns="0" bIns="0" rtlCol="0" anchor="t">
            <a:spAutoFit/>
          </a:bodyPr>
          <a:lstStyle/>
          <a:p>
            <a:pPr marL="0" lvl="0" indent="0" algn="ctr">
              <a:lnSpc>
                <a:spcPts val="8800"/>
              </a:lnSpc>
            </a:pPr>
            <a:r>
              <a:rPr lang="en-US" sz="8000" spc="160">
                <a:solidFill>
                  <a:srgbClr val="F6E7D8"/>
                </a:solidFill>
                <a:latin typeface="Archivo Black"/>
                <a:ea typeface="Archivo Black"/>
                <a:cs typeface="Archivo Black"/>
                <a:sym typeface="Archivo Black"/>
              </a:rPr>
              <a:t>THINK CRITICALLY</a:t>
            </a:r>
          </a:p>
        </p:txBody>
      </p:sp>
      <p:sp>
        <p:nvSpPr>
          <p:cNvPr id="8" name="Freeform 3">
            <a:extLst>
              <a:ext uri="{FF2B5EF4-FFF2-40B4-BE49-F238E27FC236}">
                <a16:creationId xmlns:a16="http://schemas.microsoft.com/office/drawing/2014/main" id="{348866D9-E96B-9988-AF67-137EFB5DA7FE}"/>
              </a:ext>
            </a:extLst>
          </p:cNvPr>
          <p:cNvSpPr/>
          <p:nvPr/>
        </p:nvSpPr>
        <p:spPr>
          <a:xfrm>
            <a:off x="2500676" y="11292759"/>
            <a:ext cx="1084551" cy="1424697"/>
          </a:xfrm>
          <a:custGeom>
            <a:avLst/>
            <a:gdLst/>
            <a:ahLst/>
            <a:cxnLst/>
            <a:rect l="l" t="t" r="r" b="b"/>
            <a:pathLst>
              <a:path w="1084551" h="1424697">
                <a:moveTo>
                  <a:pt x="0" y="0"/>
                </a:moveTo>
                <a:lnTo>
                  <a:pt x="1084551" y="0"/>
                </a:lnTo>
                <a:lnTo>
                  <a:pt x="1084551" y="1424698"/>
                </a:lnTo>
                <a:lnTo>
                  <a:pt x="0" y="14246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6">
            <a:extLst>
              <a:ext uri="{FF2B5EF4-FFF2-40B4-BE49-F238E27FC236}">
                <a16:creationId xmlns:a16="http://schemas.microsoft.com/office/drawing/2014/main" id="{14FFBD37-DA5E-1173-54C8-24D78F41E883}"/>
              </a:ext>
            </a:extLst>
          </p:cNvPr>
          <p:cNvSpPr txBox="1"/>
          <p:nvPr/>
        </p:nvSpPr>
        <p:spPr>
          <a:xfrm>
            <a:off x="1261053" y="13452914"/>
            <a:ext cx="3563797" cy="1837690"/>
          </a:xfrm>
          <a:prstGeom prst="rect">
            <a:avLst/>
          </a:prstGeom>
        </p:spPr>
        <p:txBody>
          <a:bodyPr lIns="0" tIns="0" rIns="0" bIns="0" rtlCol="0" anchor="t">
            <a:spAutoFit/>
          </a:bodyPr>
          <a:lstStyle/>
          <a:p>
            <a:pPr algn="ctr">
              <a:lnSpc>
                <a:spcPts val="2419"/>
              </a:lnSpc>
            </a:pPr>
            <a:r>
              <a:rPr lang="en-US" sz="2199" spc="43">
                <a:solidFill>
                  <a:srgbClr val="F6E7D8"/>
                </a:solidFill>
                <a:latin typeface="Open Sans"/>
                <a:ea typeface="Open Sans"/>
                <a:cs typeface="Open Sans"/>
                <a:sym typeface="Open Sans"/>
              </a:rPr>
              <a:t>Be skeptical of emails, messages, or posts that seem too good to be true or too urgent. Remember, if it sounds too good to be true, it probably is!</a:t>
            </a:r>
          </a:p>
        </p:txBody>
      </p:sp>
      <p:sp>
        <p:nvSpPr>
          <p:cNvPr id="12" name="Freeform 4">
            <a:extLst>
              <a:ext uri="{FF2B5EF4-FFF2-40B4-BE49-F238E27FC236}">
                <a16:creationId xmlns:a16="http://schemas.microsoft.com/office/drawing/2014/main" id="{4EE63CB4-5F27-06B4-6FAA-DE0412B3F496}"/>
              </a:ext>
            </a:extLst>
          </p:cNvPr>
          <p:cNvSpPr/>
          <p:nvPr/>
        </p:nvSpPr>
        <p:spPr>
          <a:xfrm>
            <a:off x="7805228" y="15864758"/>
            <a:ext cx="1814901" cy="1424697"/>
          </a:xfrm>
          <a:custGeom>
            <a:avLst/>
            <a:gdLst/>
            <a:ahLst/>
            <a:cxnLst/>
            <a:rect l="l" t="t" r="r" b="b"/>
            <a:pathLst>
              <a:path w="1814901" h="1424697">
                <a:moveTo>
                  <a:pt x="0" y="0"/>
                </a:moveTo>
                <a:lnTo>
                  <a:pt x="1814902" y="0"/>
                </a:lnTo>
                <a:lnTo>
                  <a:pt x="1814902" y="1424698"/>
                </a:lnTo>
                <a:lnTo>
                  <a:pt x="0" y="14246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7">
            <a:extLst>
              <a:ext uri="{FF2B5EF4-FFF2-40B4-BE49-F238E27FC236}">
                <a16:creationId xmlns:a16="http://schemas.microsoft.com/office/drawing/2014/main" id="{B5C87AEA-38D0-C07D-7DF8-7D0B62AF4EDB}"/>
              </a:ext>
            </a:extLst>
          </p:cNvPr>
          <p:cNvSpPr txBox="1"/>
          <p:nvPr/>
        </p:nvSpPr>
        <p:spPr>
          <a:xfrm>
            <a:off x="6869609" y="18024913"/>
            <a:ext cx="3626017" cy="2142490"/>
          </a:xfrm>
          <a:prstGeom prst="rect">
            <a:avLst/>
          </a:prstGeom>
        </p:spPr>
        <p:txBody>
          <a:bodyPr lIns="0" tIns="0" rIns="0" bIns="0" rtlCol="0" anchor="t">
            <a:spAutoFit/>
          </a:bodyPr>
          <a:lstStyle/>
          <a:p>
            <a:pPr algn="ctr">
              <a:lnSpc>
                <a:spcPts val="2419"/>
              </a:lnSpc>
            </a:pPr>
            <a:r>
              <a:rPr lang="en-US" sz="2199" spc="43">
                <a:solidFill>
                  <a:srgbClr val="F6E7D8"/>
                </a:solidFill>
                <a:latin typeface="Open Sans"/>
                <a:ea typeface="Open Sans"/>
                <a:cs typeface="Open Sans"/>
                <a:sym typeface="Open Sans"/>
              </a:rPr>
              <a:t>Think before clicking on any links, sharing personal information online, or opening any suspicious attachments. Ask yourself if it seems legitimate and if you were expecting it. </a:t>
            </a:r>
          </a:p>
        </p:txBody>
      </p:sp>
      <p:sp>
        <p:nvSpPr>
          <p:cNvPr id="16" name="Freeform 5">
            <a:extLst>
              <a:ext uri="{FF2B5EF4-FFF2-40B4-BE49-F238E27FC236}">
                <a16:creationId xmlns:a16="http://schemas.microsoft.com/office/drawing/2014/main" id="{2BA0753D-CB75-1305-F6A1-8461B60DF9BD}"/>
              </a:ext>
            </a:extLst>
          </p:cNvPr>
          <p:cNvSpPr/>
          <p:nvPr/>
        </p:nvSpPr>
        <p:spPr>
          <a:xfrm>
            <a:off x="14449848" y="19451643"/>
            <a:ext cx="1528182" cy="1367723"/>
          </a:xfrm>
          <a:custGeom>
            <a:avLst/>
            <a:gdLst/>
            <a:ahLst/>
            <a:cxnLst/>
            <a:rect l="l" t="t" r="r" b="b"/>
            <a:pathLst>
              <a:path w="1528182" h="1367723">
                <a:moveTo>
                  <a:pt x="0" y="0"/>
                </a:moveTo>
                <a:lnTo>
                  <a:pt x="1528182" y="0"/>
                </a:lnTo>
                <a:lnTo>
                  <a:pt x="1528182" y="1367723"/>
                </a:lnTo>
                <a:lnTo>
                  <a:pt x="0" y="13677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8">
            <a:extLst>
              <a:ext uri="{FF2B5EF4-FFF2-40B4-BE49-F238E27FC236}">
                <a16:creationId xmlns:a16="http://schemas.microsoft.com/office/drawing/2014/main" id="{E52000A3-45D0-397B-B2DB-F4D2C4D3D9BB}"/>
              </a:ext>
            </a:extLst>
          </p:cNvPr>
          <p:cNvSpPr txBox="1"/>
          <p:nvPr/>
        </p:nvSpPr>
        <p:spPr>
          <a:xfrm>
            <a:off x="13400932" y="21583311"/>
            <a:ext cx="3626017" cy="2142490"/>
          </a:xfrm>
          <a:prstGeom prst="rect">
            <a:avLst/>
          </a:prstGeom>
        </p:spPr>
        <p:txBody>
          <a:bodyPr lIns="0" tIns="0" rIns="0" bIns="0" rtlCol="0" anchor="t">
            <a:spAutoFit/>
          </a:bodyPr>
          <a:lstStyle/>
          <a:p>
            <a:pPr algn="ctr">
              <a:lnSpc>
                <a:spcPts val="2419"/>
              </a:lnSpc>
            </a:pPr>
            <a:r>
              <a:rPr lang="en-US" sz="2199" spc="43">
                <a:solidFill>
                  <a:srgbClr val="F6E7D8"/>
                </a:solidFill>
                <a:latin typeface="Open Sans"/>
                <a:ea typeface="Open Sans"/>
                <a:cs typeface="Open Sans"/>
                <a:sym typeface="Open Sans"/>
              </a:rPr>
              <a:t>Verify the authenticity of the sender and the information provided before taking any action. Trust your instincts and be cautious when sharing information online. </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Phishing 101 Presentation Black Blue and Beige Minimalist Style</dc:title>
  <cp:revision>195</cp:revision>
  <dcterms:created xsi:type="dcterms:W3CDTF">2006-08-16T00:00:00Z</dcterms:created>
  <dcterms:modified xsi:type="dcterms:W3CDTF">2025-05-28T11:37:42Z</dcterms:modified>
  <dc:identifier>DAGoqP1iLzI</dc:identifier>
</cp:coreProperties>
</file>